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71" r:id="rId4"/>
    <p:sldId id="272" r:id="rId5"/>
    <p:sldId id="310" r:id="rId6"/>
    <p:sldId id="311" r:id="rId7"/>
    <p:sldId id="273" r:id="rId8"/>
    <p:sldId id="274" r:id="rId9"/>
    <p:sldId id="288" r:id="rId10"/>
    <p:sldId id="306" r:id="rId11"/>
    <p:sldId id="303" r:id="rId12"/>
    <p:sldId id="300" r:id="rId13"/>
    <p:sldId id="285" r:id="rId14"/>
  </p:sldIdLst>
  <p:sldSz cx="12192000" cy="6858000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053C1-3A40-4CED-804C-FD1CE031EC7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0BFD1D-E478-44DC-B5B5-7AF14E509A5F}" type="pres">
      <dgm:prSet presAssocID="{F3A053C1-3A40-4CED-804C-FD1CE031EC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FBA6E-2D02-AE40-A464-6068B15F4B4C}" type="presOf" srcId="{F3A053C1-3A40-4CED-804C-FD1CE031EC75}" destId="{850BFD1D-E478-44DC-B5B5-7AF14E509A5F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06CC4-968A-46C7-96ED-7A9C3F224062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542436-A960-48A4-8D1C-821662926D23}">
      <dgm:prSet phldrT="[Текст]" custT="1"/>
      <dgm:spPr/>
      <dgm:t>
        <a:bodyPr/>
        <a:lstStyle/>
        <a:p>
          <a:r>
            <a:rPr lang="ru-RU" sz="1400" dirty="0"/>
            <a:t>Иониты</a:t>
          </a:r>
        </a:p>
      </dgm:t>
    </dgm:pt>
    <dgm:pt modelId="{ED933C6C-9F66-45EC-9F79-046F98552C29}" type="parTrans" cxnId="{E27C8C81-9C83-4066-9199-EA964E79352D}">
      <dgm:prSet/>
      <dgm:spPr/>
      <dgm:t>
        <a:bodyPr/>
        <a:lstStyle/>
        <a:p>
          <a:endParaRPr lang="ru-RU"/>
        </a:p>
      </dgm:t>
    </dgm:pt>
    <dgm:pt modelId="{DA0E527B-3BAE-48AF-8272-EF6582B993D0}" type="sibTrans" cxnId="{E27C8C81-9C83-4066-9199-EA964E79352D}">
      <dgm:prSet/>
      <dgm:spPr/>
      <dgm:t>
        <a:bodyPr/>
        <a:lstStyle/>
        <a:p>
          <a:endParaRPr lang="ru-RU"/>
        </a:p>
      </dgm:t>
    </dgm:pt>
    <dgm:pt modelId="{19244E0F-D2C3-4996-9367-C1BFC563CEBE}">
      <dgm:prSet phldrT="[Текст]" custT="1"/>
      <dgm:spPr/>
      <dgm:t>
        <a:bodyPr/>
        <a:lstStyle/>
        <a:p>
          <a:r>
            <a:rPr lang="ru-RU" sz="1400" dirty="0"/>
            <a:t>Катиониты</a:t>
          </a:r>
        </a:p>
      </dgm:t>
    </dgm:pt>
    <dgm:pt modelId="{720C86AF-E7AC-4D52-AE7B-1E3B614DF36B}" type="parTrans" cxnId="{452CD131-011A-4AFE-B44D-F47E087C3BE2}">
      <dgm:prSet/>
      <dgm:spPr/>
      <dgm:t>
        <a:bodyPr/>
        <a:lstStyle/>
        <a:p>
          <a:endParaRPr lang="ru-RU"/>
        </a:p>
      </dgm:t>
    </dgm:pt>
    <dgm:pt modelId="{BBABBB53-DAAC-44E6-97E8-FF3FDA199C05}" type="sibTrans" cxnId="{452CD131-011A-4AFE-B44D-F47E087C3BE2}">
      <dgm:prSet/>
      <dgm:spPr/>
      <dgm:t>
        <a:bodyPr/>
        <a:lstStyle/>
        <a:p>
          <a:endParaRPr lang="ru-RU"/>
        </a:p>
      </dgm:t>
    </dgm:pt>
    <dgm:pt modelId="{B4403386-009A-4689-BFFF-DA5B3DD1DBA4}">
      <dgm:prSet phldrT="[Текст]" custT="1"/>
      <dgm:spPr/>
      <dgm:t>
        <a:bodyPr/>
        <a:lstStyle/>
        <a:p>
          <a:r>
            <a:rPr lang="ru-RU" sz="1400" dirty="0"/>
            <a:t>Аниониты</a:t>
          </a:r>
        </a:p>
      </dgm:t>
    </dgm:pt>
    <dgm:pt modelId="{AAA874DF-4B7C-4605-81F3-EE6F29EA39FE}" type="parTrans" cxnId="{D476772D-1302-4AF7-920F-B62A96B4F3C2}">
      <dgm:prSet/>
      <dgm:spPr/>
      <dgm:t>
        <a:bodyPr/>
        <a:lstStyle/>
        <a:p>
          <a:endParaRPr lang="ru-RU"/>
        </a:p>
      </dgm:t>
    </dgm:pt>
    <dgm:pt modelId="{1CE12CF8-645E-416C-8D7B-7995ACA9DD87}" type="sibTrans" cxnId="{D476772D-1302-4AF7-920F-B62A96B4F3C2}">
      <dgm:prSet/>
      <dgm:spPr/>
      <dgm:t>
        <a:bodyPr/>
        <a:lstStyle/>
        <a:p>
          <a:endParaRPr lang="ru-RU"/>
        </a:p>
      </dgm:t>
    </dgm:pt>
    <dgm:pt modelId="{5666F345-0740-4710-B97F-E4D78F2BB0D6}">
      <dgm:prSet phldrT="[Текст]" custT="1"/>
      <dgm:spPr/>
      <dgm:t>
        <a:bodyPr/>
        <a:lstStyle/>
        <a:p>
          <a:r>
            <a:rPr lang="ru-RU" sz="1400" dirty="0"/>
            <a:t>Инертные материалы</a:t>
          </a:r>
        </a:p>
      </dgm:t>
    </dgm:pt>
    <dgm:pt modelId="{347CCBCB-56BD-497E-B26D-A7F3E5427FCB}" type="parTrans" cxnId="{C08500FC-0931-4F5B-9BDD-093CE0B8FA3A}">
      <dgm:prSet/>
      <dgm:spPr/>
      <dgm:t>
        <a:bodyPr/>
        <a:lstStyle/>
        <a:p>
          <a:endParaRPr lang="ru-RU"/>
        </a:p>
      </dgm:t>
    </dgm:pt>
    <dgm:pt modelId="{859103D8-EB5E-4754-AC3A-AF88F3D7C7F6}" type="sibTrans" cxnId="{C08500FC-0931-4F5B-9BDD-093CE0B8FA3A}">
      <dgm:prSet/>
      <dgm:spPr/>
      <dgm:t>
        <a:bodyPr/>
        <a:lstStyle/>
        <a:p>
          <a:endParaRPr lang="ru-RU"/>
        </a:p>
      </dgm:t>
    </dgm:pt>
    <dgm:pt modelId="{78EBF96D-DC72-4F4C-90E4-57232475F3BB}">
      <dgm:prSet custT="1"/>
      <dgm:spPr/>
      <dgm:t>
        <a:bodyPr/>
        <a:lstStyle/>
        <a:p>
          <a:r>
            <a:rPr lang="ru-RU" sz="1400" dirty="0"/>
            <a:t>Сильнокислотные</a:t>
          </a:r>
        </a:p>
      </dgm:t>
    </dgm:pt>
    <dgm:pt modelId="{E7915187-35AC-4556-A276-B8C11776FFA5}" type="parTrans" cxnId="{C1BEE348-4477-41F6-8D16-CFB295CA3676}">
      <dgm:prSet/>
      <dgm:spPr/>
      <dgm:t>
        <a:bodyPr/>
        <a:lstStyle/>
        <a:p>
          <a:endParaRPr lang="ru-RU"/>
        </a:p>
      </dgm:t>
    </dgm:pt>
    <dgm:pt modelId="{499EDD7A-EFA7-4844-81EA-92A4AD14981F}" type="sibTrans" cxnId="{C1BEE348-4477-41F6-8D16-CFB295CA3676}">
      <dgm:prSet/>
      <dgm:spPr/>
      <dgm:t>
        <a:bodyPr/>
        <a:lstStyle/>
        <a:p>
          <a:endParaRPr lang="ru-RU"/>
        </a:p>
      </dgm:t>
    </dgm:pt>
    <dgm:pt modelId="{CBB586E8-CD84-49C8-ABB1-F49802E60722}">
      <dgm:prSet custT="1"/>
      <dgm:spPr/>
      <dgm:t>
        <a:bodyPr/>
        <a:lstStyle/>
        <a:p>
          <a:r>
            <a:rPr lang="ru-RU" sz="1400" dirty="0" err="1"/>
            <a:t>Гелевые</a:t>
          </a:r>
          <a:r>
            <a:rPr lang="ru-RU" sz="1400" dirty="0"/>
            <a:t> стирольные</a:t>
          </a:r>
        </a:p>
      </dgm:t>
    </dgm:pt>
    <dgm:pt modelId="{D54FD47A-524F-463F-BE94-7A09873B2434}" type="parTrans" cxnId="{120DD9A0-9BED-4A6D-8E15-F5F9B9B247F1}">
      <dgm:prSet/>
      <dgm:spPr/>
      <dgm:t>
        <a:bodyPr/>
        <a:lstStyle/>
        <a:p>
          <a:endParaRPr lang="ru-RU"/>
        </a:p>
      </dgm:t>
    </dgm:pt>
    <dgm:pt modelId="{EA0CF045-79D5-484B-B0E4-BC4427193645}" type="sibTrans" cxnId="{120DD9A0-9BED-4A6D-8E15-F5F9B9B247F1}">
      <dgm:prSet/>
      <dgm:spPr/>
      <dgm:t>
        <a:bodyPr/>
        <a:lstStyle/>
        <a:p>
          <a:endParaRPr lang="ru-RU"/>
        </a:p>
      </dgm:t>
    </dgm:pt>
    <dgm:pt modelId="{5EC30963-5C99-4E8D-BEFC-A5EE7A66670B}">
      <dgm:prSet custT="1"/>
      <dgm:spPr/>
      <dgm:t>
        <a:bodyPr/>
        <a:lstStyle/>
        <a:p>
          <a:r>
            <a:rPr lang="ru-RU" sz="1400" dirty="0"/>
            <a:t>Слабокислотные акриловые пористые полидисперсные</a:t>
          </a:r>
        </a:p>
      </dgm:t>
    </dgm:pt>
    <dgm:pt modelId="{1D2E8CA8-F3C6-456C-958E-3C71BF7A8DC0}" type="parTrans" cxnId="{20D08AA8-DF14-49F8-98CA-414F48109AEE}">
      <dgm:prSet/>
      <dgm:spPr/>
      <dgm:t>
        <a:bodyPr/>
        <a:lstStyle/>
        <a:p>
          <a:endParaRPr lang="ru-RU"/>
        </a:p>
      </dgm:t>
    </dgm:pt>
    <dgm:pt modelId="{48525EEC-6C3B-4001-9153-8C34F89500B5}" type="sibTrans" cxnId="{20D08AA8-DF14-49F8-98CA-414F48109AEE}">
      <dgm:prSet/>
      <dgm:spPr/>
      <dgm:t>
        <a:bodyPr/>
        <a:lstStyle/>
        <a:p>
          <a:endParaRPr lang="ru-RU"/>
        </a:p>
      </dgm:t>
    </dgm:pt>
    <dgm:pt modelId="{846EDC26-BC2D-413E-B1D2-692A3F56324C}">
      <dgm:prSet custT="1"/>
      <dgm:spPr/>
      <dgm:t>
        <a:bodyPr/>
        <a:lstStyle/>
        <a:p>
          <a:r>
            <a:rPr lang="ru-RU" sz="1400" dirty="0"/>
            <a:t>Пористые стирольные полидисперсные</a:t>
          </a:r>
        </a:p>
      </dgm:t>
    </dgm:pt>
    <dgm:pt modelId="{68B8EE6C-36E8-4960-9B55-3A10B533740D}" type="parTrans" cxnId="{F8E538E9-F816-48B7-99BA-387C374951F0}">
      <dgm:prSet/>
      <dgm:spPr/>
      <dgm:t>
        <a:bodyPr/>
        <a:lstStyle/>
        <a:p>
          <a:endParaRPr lang="ru-RU"/>
        </a:p>
      </dgm:t>
    </dgm:pt>
    <dgm:pt modelId="{2B3A4944-894F-440D-B9DE-70691754C5AC}" type="sibTrans" cxnId="{F8E538E9-F816-48B7-99BA-387C374951F0}">
      <dgm:prSet/>
      <dgm:spPr/>
      <dgm:t>
        <a:bodyPr/>
        <a:lstStyle/>
        <a:p>
          <a:endParaRPr lang="ru-RU"/>
        </a:p>
      </dgm:t>
    </dgm:pt>
    <dgm:pt modelId="{9A0C6619-9B97-432C-BB6B-A94F287BC748}">
      <dgm:prSet custT="1"/>
      <dgm:spPr/>
      <dgm:t>
        <a:bodyPr/>
        <a:lstStyle/>
        <a:p>
          <a:r>
            <a:rPr lang="ru-RU" sz="1400" dirty="0"/>
            <a:t>Полидисперсные</a:t>
          </a:r>
        </a:p>
      </dgm:t>
    </dgm:pt>
    <dgm:pt modelId="{59ABFA63-8F2E-4C04-BF6D-DBD8BCEDB40A}" type="parTrans" cxnId="{2E0C6B27-9FD5-4F89-BA53-A32C0E050AD8}">
      <dgm:prSet/>
      <dgm:spPr/>
      <dgm:t>
        <a:bodyPr/>
        <a:lstStyle/>
        <a:p>
          <a:endParaRPr lang="ru-RU"/>
        </a:p>
      </dgm:t>
    </dgm:pt>
    <dgm:pt modelId="{1F4047E5-E48F-4010-8863-9E09099398DB}" type="sibTrans" cxnId="{2E0C6B27-9FD5-4F89-BA53-A32C0E050AD8}">
      <dgm:prSet/>
      <dgm:spPr/>
      <dgm:t>
        <a:bodyPr/>
        <a:lstStyle/>
        <a:p>
          <a:endParaRPr lang="ru-RU"/>
        </a:p>
      </dgm:t>
    </dgm:pt>
    <dgm:pt modelId="{5A4042F0-F7DB-4A77-8AE7-4FA9090B2FF8}">
      <dgm:prSet custT="1"/>
      <dgm:spPr/>
      <dgm:t>
        <a:bodyPr/>
        <a:lstStyle/>
        <a:p>
          <a:r>
            <a:rPr lang="ru-RU" sz="1400" dirty="0"/>
            <a:t>Монодисперсные</a:t>
          </a:r>
        </a:p>
      </dgm:t>
    </dgm:pt>
    <dgm:pt modelId="{9FB71F20-CCF7-43B8-8E46-4FA66366B485}" type="parTrans" cxnId="{AB945258-3656-438C-863C-AC360A242F85}">
      <dgm:prSet/>
      <dgm:spPr/>
      <dgm:t>
        <a:bodyPr/>
        <a:lstStyle/>
        <a:p>
          <a:endParaRPr lang="ru-RU"/>
        </a:p>
      </dgm:t>
    </dgm:pt>
    <dgm:pt modelId="{BDC512F2-BBE0-4CFC-87C0-BC2F9D56B689}" type="sibTrans" cxnId="{AB945258-3656-438C-863C-AC360A242F85}">
      <dgm:prSet/>
      <dgm:spPr/>
      <dgm:t>
        <a:bodyPr/>
        <a:lstStyle/>
        <a:p>
          <a:endParaRPr lang="ru-RU"/>
        </a:p>
      </dgm:t>
    </dgm:pt>
    <dgm:pt modelId="{766E50E0-6B13-4B87-B437-236C00856EED}">
      <dgm:prSet custT="1"/>
      <dgm:spPr/>
      <dgm:t>
        <a:bodyPr/>
        <a:lstStyle/>
        <a:p>
          <a:r>
            <a:rPr lang="ru-RU" sz="1400" dirty="0"/>
            <a:t>Сильноосновные</a:t>
          </a:r>
        </a:p>
      </dgm:t>
    </dgm:pt>
    <dgm:pt modelId="{F7FB5762-22B6-4FCB-80A9-F673E8377C27}" type="parTrans" cxnId="{297EA2F1-6AA4-4925-A828-0DDDCBAC96B7}">
      <dgm:prSet/>
      <dgm:spPr/>
      <dgm:t>
        <a:bodyPr/>
        <a:lstStyle/>
        <a:p>
          <a:endParaRPr lang="ru-RU"/>
        </a:p>
      </dgm:t>
    </dgm:pt>
    <dgm:pt modelId="{86FE07D7-4A31-4541-A5C6-C05FAC1E4498}" type="sibTrans" cxnId="{297EA2F1-6AA4-4925-A828-0DDDCBAC96B7}">
      <dgm:prSet/>
      <dgm:spPr/>
      <dgm:t>
        <a:bodyPr/>
        <a:lstStyle/>
        <a:p>
          <a:endParaRPr lang="ru-RU"/>
        </a:p>
      </dgm:t>
    </dgm:pt>
    <dgm:pt modelId="{D191FAB7-3C1B-485E-8EA6-D4988B35C723}">
      <dgm:prSet custT="1"/>
      <dgm:spPr/>
      <dgm:t>
        <a:bodyPr/>
        <a:lstStyle/>
        <a:p>
          <a:r>
            <a:rPr lang="ru-RU" sz="1400" dirty="0"/>
            <a:t>Слабоосновные</a:t>
          </a:r>
        </a:p>
      </dgm:t>
    </dgm:pt>
    <dgm:pt modelId="{C5DD75BE-647D-41EE-9302-4AFA2AC9CDAB}" type="parTrans" cxnId="{2A20AA86-1CAB-4B76-8372-DE70FBE77BA8}">
      <dgm:prSet/>
      <dgm:spPr/>
      <dgm:t>
        <a:bodyPr/>
        <a:lstStyle/>
        <a:p>
          <a:endParaRPr lang="ru-RU"/>
        </a:p>
      </dgm:t>
    </dgm:pt>
    <dgm:pt modelId="{761FC367-1C63-4803-B929-6787CACE14AF}" type="sibTrans" cxnId="{2A20AA86-1CAB-4B76-8372-DE70FBE77BA8}">
      <dgm:prSet/>
      <dgm:spPr/>
      <dgm:t>
        <a:bodyPr/>
        <a:lstStyle/>
        <a:p>
          <a:endParaRPr lang="ru-RU"/>
        </a:p>
      </dgm:t>
    </dgm:pt>
    <dgm:pt modelId="{D2E847F9-5795-4282-9FF3-3DAEEFE8A363}">
      <dgm:prSet custT="1"/>
      <dgm:spPr/>
      <dgm:t>
        <a:bodyPr/>
        <a:lstStyle/>
        <a:p>
          <a:r>
            <a:rPr lang="ru-RU" sz="1400" dirty="0"/>
            <a:t>Стирольные</a:t>
          </a:r>
        </a:p>
      </dgm:t>
    </dgm:pt>
    <dgm:pt modelId="{17475125-8F17-459B-8C76-C7B1200EA71F}" type="parTrans" cxnId="{00DAF2F0-09B0-4E9F-BCC6-2E0854931A9D}">
      <dgm:prSet/>
      <dgm:spPr/>
      <dgm:t>
        <a:bodyPr/>
        <a:lstStyle/>
        <a:p>
          <a:endParaRPr lang="ru-RU"/>
        </a:p>
      </dgm:t>
    </dgm:pt>
    <dgm:pt modelId="{224ED9E7-9500-4EE6-B0B5-314610AF4117}" type="sibTrans" cxnId="{00DAF2F0-09B0-4E9F-BCC6-2E0854931A9D}">
      <dgm:prSet/>
      <dgm:spPr/>
      <dgm:t>
        <a:bodyPr/>
        <a:lstStyle/>
        <a:p>
          <a:endParaRPr lang="ru-RU"/>
        </a:p>
      </dgm:t>
    </dgm:pt>
    <dgm:pt modelId="{C35CB128-8D11-4746-BE17-91CBE4C09F76}">
      <dgm:prSet custT="1"/>
      <dgm:spPr/>
      <dgm:t>
        <a:bodyPr/>
        <a:lstStyle/>
        <a:p>
          <a:r>
            <a:rPr lang="ru-RU" sz="1400" dirty="0"/>
            <a:t>Акриловые</a:t>
          </a:r>
        </a:p>
      </dgm:t>
    </dgm:pt>
    <dgm:pt modelId="{B347B0DA-7D92-4390-A086-D96DCF0DC906}" type="parTrans" cxnId="{01C21BDC-C609-4E16-9095-DC9AEF55E49B}">
      <dgm:prSet/>
      <dgm:spPr/>
      <dgm:t>
        <a:bodyPr/>
        <a:lstStyle/>
        <a:p>
          <a:endParaRPr lang="ru-RU"/>
        </a:p>
      </dgm:t>
    </dgm:pt>
    <dgm:pt modelId="{890BEEA7-D0FF-4B72-A122-172DC97C925E}" type="sibTrans" cxnId="{01C21BDC-C609-4E16-9095-DC9AEF55E49B}">
      <dgm:prSet/>
      <dgm:spPr/>
      <dgm:t>
        <a:bodyPr/>
        <a:lstStyle/>
        <a:p>
          <a:endParaRPr lang="ru-RU"/>
        </a:p>
      </dgm:t>
    </dgm:pt>
    <dgm:pt modelId="{1AB99329-23D7-4968-841E-0A8762DEE8A9}">
      <dgm:prSet custT="1"/>
      <dgm:spPr/>
      <dgm:t>
        <a:bodyPr/>
        <a:lstStyle/>
        <a:p>
          <a:r>
            <a:rPr lang="ru-RU" sz="1400" dirty="0" err="1"/>
            <a:t>Гелевые</a:t>
          </a:r>
          <a:endParaRPr lang="ru-RU" sz="1400" dirty="0"/>
        </a:p>
      </dgm:t>
    </dgm:pt>
    <dgm:pt modelId="{99CF28D6-0C31-4AFF-B138-1279E0D52268}" type="parTrans" cxnId="{6A076068-D49B-41CB-A338-2268BD85A6AE}">
      <dgm:prSet/>
      <dgm:spPr/>
      <dgm:t>
        <a:bodyPr/>
        <a:lstStyle/>
        <a:p>
          <a:endParaRPr lang="ru-RU"/>
        </a:p>
      </dgm:t>
    </dgm:pt>
    <dgm:pt modelId="{3AD6038C-445C-4E71-B793-24079E003EF1}" type="sibTrans" cxnId="{6A076068-D49B-41CB-A338-2268BD85A6AE}">
      <dgm:prSet/>
      <dgm:spPr/>
      <dgm:t>
        <a:bodyPr/>
        <a:lstStyle/>
        <a:p>
          <a:endParaRPr lang="ru-RU"/>
        </a:p>
      </dgm:t>
    </dgm:pt>
    <dgm:pt modelId="{40111593-DD83-4E64-AC17-F5DD0559A528}">
      <dgm:prSet custT="1"/>
      <dgm:spPr/>
      <dgm:t>
        <a:bodyPr/>
        <a:lstStyle/>
        <a:p>
          <a:r>
            <a:rPr lang="ru-RU" sz="1400" dirty="0"/>
            <a:t>Полидисперсные</a:t>
          </a:r>
        </a:p>
      </dgm:t>
    </dgm:pt>
    <dgm:pt modelId="{5F7026D1-482B-4E25-89EE-66BB861535D8}" type="parTrans" cxnId="{63D47B36-62EF-4EE1-833F-B30B05170EEB}">
      <dgm:prSet/>
      <dgm:spPr/>
      <dgm:t>
        <a:bodyPr/>
        <a:lstStyle/>
        <a:p>
          <a:endParaRPr lang="ru-RU"/>
        </a:p>
      </dgm:t>
    </dgm:pt>
    <dgm:pt modelId="{9687C367-3B9E-4E5C-9711-D04CF637A1B5}" type="sibTrans" cxnId="{63D47B36-62EF-4EE1-833F-B30B05170EEB}">
      <dgm:prSet/>
      <dgm:spPr/>
      <dgm:t>
        <a:bodyPr/>
        <a:lstStyle/>
        <a:p>
          <a:endParaRPr lang="ru-RU"/>
        </a:p>
      </dgm:t>
    </dgm:pt>
    <dgm:pt modelId="{3F433110-91D5-490C-B965-2004954CAC09}">
      <dgm:prSet custT="1"/>
      <dgm:spPr/>
      <dgm:t>
        <a:bodyPr/>
        <a:lstStyle/>
        <a:p>
          <a:r>
            <a:rPr lang="ru-RU" sz="1400" dirty="0"/>
            <a:t>Пористые полидисперсные</a:t>
          </a:r>
        </a:p>
      </dgm:t>
    </dgm:pt>
    <dgm:pt modelId="{130DE559-B79D-4FFB-8ACE-03F985E17864}" type="parTrans" cxnId="{CD7E0035-6622-495A-B6FE-2A7D36BD9F5E}">
      <dgm:prSet/>
      <dgm:spPr/>
      <dgm:t>
        <a:bodyPr/>
        <a:lstStyle/>
        <a:p>
          <a:endParaRPr lang="ru-RU"/>
        </a:p>
      </dgm:t>
    </dgm:pt>
    <dgm:pt modelId="{6370A5AE-311C-46A1-AEAB-71F1692C9615}" type="sibTrans" cxnId="{CD7E0035-6622-495A-B6FE-2A7D36BD9F5E}">
      <dgm:prSet/>
      <dgm:spPr/>
      <dgm:t>
        <a:bodyPr/>
        <a:lstStyle/>
        <a:p>
          <a:endParaRPr lang="ru-RU"/>
        </a:p>
      </dgm:t>
    </dgm:pt>
    <dgm:pt modelId="{3DDD0363-C801-4E2C-A710-E884E8D05A98}">
      <dgm:prSet custT="1"/>
      <dgm:spPr/>
      <dgm:t>
        <a:bodyPr/>
        <a:lstStyle/>
        <a:p>
          <a:r>
            <a:rPr lang="ru-RU" sz="1400" dirty="0"/>
            <a:t>Монодисперсные</a:t>
          </a:r>
        </a:p>
      </dgm:t>
    </dgm:pt>
    <dgm:pt modelId="{A98F939D-66E9-41B0-A36A-2CECE80E4487}" type="parTrans" cxnId="{1458EE8E-1410-43BA-9044-45EDE0478716}">
      <dgm:prSet/>
      <dgm:spPr/>
      <dgm:t>
        <a:bodyPr/>
        <a:lstStyle/>
        <a:p>
          <a:endParaRPr lang="ru-RU"/>
        </a:p>
      </dgm:t>
    </dgm:pt>
    <dgm:pt modelId="{B917161A-2BC0-4D53-BADB-3764B524989A}" type="sibTrans" cxnId="{1458EE8E-1410-43BA-9044-45EDE0478716}">
      <dgm:prSet/>
      <dgm:spPr/>
      <dgm:t>
        <a:bodyPr/>
        <a:lstStyle/>
        <a:p>
          <a:endParaRPr lang="ru-RU"/>
        </a:p>
      </dgm:t>
    </dgm:pt>
    <dgm:pt modelId="{19428DF8-C14E-4EEB-9FCA-294904C501E4}">
      <dgm:prSet custT="1"/>
      <dgm:spPr/>
      <dgm:t>
        <a:bodyPr/>
        <a:lstStyle/>
        <a:p>
          <a:r>
            <a:rPr lang="ru-RU" sz="1400" dirty="0" err="1"/>
            <a:t>Гелевые</a:t>
          </a:r>
          <a:r>
            <a:rPr lang="ru-RU" sz="1400" dirty="0"/>
            <a:t> полидисперсные</a:t>
          </a:r>
        </a:p>
      </dgm:t>
    </dgm:pt>
    <dgm:pt modelId="{A56FFC53-4FEB-4AD5-8F6A-5F321C5FEACF}" type="parTrans" cxnId="{466281ED-93A0-4FEF-8A3A-191ED067D489}">
      <dgm:prSet/>
      <dgm:spPr/>
      <dgm:t>
        <a:bodyPr/>
        <a:lstStyle/>
        <a:p>
          <a:endParaRPr lang="ru-RU"/>
        </a:p>
      </dgm:t>
    </dgm:pt>
    <dgm:pt modelId="{D095AC1A-EB9B-48AC-8D11-46B20027CE1B}" type="sibTrans" cxnId="{466281ED-93A0-4FEF-8A3A-191ED067D489}">
      <dgm:prSet/>
      <dgm:spPr/>
      <dgm:t>
        <a:bodyPr/>
        <a:lstStyle/>
        <a:p>
          <a:endParaRPr lang="ru-RU"/>
        </a:p>
      </dgm:t>
    </dgm:pt>
    <dgm:pt modelId="{1B9816E2-4F35-41C2-9703-B9558BDB43A5}">
      <dgm:prSet custT="1"/>
      <dgm:spPr/>
      <dgm:t>
        <a:bodyPr/>
        <a:lstStyle/>
        <a:p>
          <a:r>
            <a:rPr lang="ru-RU" sz="1400" dirty="0"/>
            <a:t>Пористые полидисперсные</a:t>
          </a:r>
        </a:p>
      </dgm:t>
    </dgm:pt>
    <dgm:pt modelId="{9F315CEC-D9BC-4105-9652-999C47E7C4CD}" type="parTrans" cxnId="{C8B12443-7AF4-4546-9FF6-794FAF69FF94}">
      <dgm:prSet/>
      <dgm:spPr/>
      <dgm:t>
        <a:bodyPr/>
        <a:lstStyle/>
        <a:p>
          <a:endParaRPr lang="ru-RU"/>
        </a:p>
      </dgm:t>
    </dgm:pt>
    <dgm:pt modelId="{DA52D8F2-E1B0-417A-B031-B1E760226A02}" type="sibTrans" cxnId="{C8B12443-7AF4-4546-9FF6-794FAF69FF94}">
      <dgm:prSet/>
      <dgm:spPr/>
      <dgm:t>
        <a:bodyPr/>
        <a:lstStyle/>
        <a:p>
          <a:endParaRPr lang="ru-RU"/>
        </a:p>
      </dgm:t>
    </dgm:pt>
    <dgm:pt modelId="{D1CE1BD9-43C6-46BC-9CC8-9B296641DA05}">
      <dgm:prSet custT="1"/>
      <dgm:spPr/>
      <dgm:t>
        <a:bodyPr/>
        <a:lstStyle/>
        <a:p>
          <a:r>
            <a:rPr lang="ru-RU" sz="1400" dirty="0"/>
            <a:t>Стирольные пористые полидисперсные</a:t>
          </a:r>
        </a:p>
      </dgm:t>
    </dgm:pt>
    <dgm:pt modelId="{255BFA55-430F-49E8-87BE-C491457BE9B8}" type="parTrans" cxnId="{AA8713CE-84C7-44B9-9E83-AED6E8291EE2}">
      <dgm:prSet/>
      <dgm:spPr/>
      <dgm:t>
        <a:bodyPr/>
        <a:lstStyle/>
        <a:p>
          <a:endParaRPr lang="ru-RU"/>
        </a:p>
      </dgm:t>
    </dgm:pt>
    <dgm:pt modelId="{E3BB856E-5386-4A7D-97FF-7DB242C2D8BA}" type="sibTrans" cxnId="{AA8713CE-84C7-44B9-9E83-AED6E8291EE2}">
      <dgm:prSet/>
      <dgm:spPr/>
      <dgm:t>
        <a:bodyPr/>
        <a:lstStyle/>
        <a:p>
          <a:endParaRPr lang="ru-RU"/>
        </a:p>
      </dgm:t>
    </dgm:pt>
    <dgm:pt modelId="{66DCDB05-4D05-4102-ABBC-499B66D15457}">
      <dgm:prSet custT="1"/>
      <dgm:spPr/>
      <dgm:t>
        <a:bodyPr/>
        <a:lstStyle/>
        <a:p>
          <a:r>
            <a:rPr lang="ru-RU" sz="1400" dirty="0"/>
            <a:t>Акриловые</a:t>
          </a:r>
        </a:p>
      </dgm:t>
    </dgm:pt>
    <dgm:pt modelId="{366879B2-9DBA-4F0E-89DE-0F4A8C5240FB}" type="parTrans" cxnId="{59706B5A-1831-44CA-9B41-500E29593701}">
      <dgm:prSet/>
      <dgm:spPr/>
      <dgm:t>
        <a:bodyPr/>
        <a:lstStyle/>
        <a:p>
          <a:endParaRPr lang="ru-RU"/>
        </a:p>
      </dgm:t>
    </dgm:pt>
    <dgm:pt modelId="{D4E303C5-BD3A-4777-AA60-E39689E68835}" type="sibTrans" cxnId="{59706B5A-1831-44CA-9B41-500E29593701}">
      <dgm:prSet/>
      <dgm:spPr/>
      <dgm:t>
        <a:bodyPr/>
        <a:lstStyle/>
        <a:p>
          <a:endParaRPr lang="ru-RU"/>
        </a:p>
      </dgm:t>
    </dgm:pt>
    <dgm:pt modelId="{B2DAE2B6-505A-421F-B4F8-389A3359B3EF}">
      <dgm:prSet custT="1"/>
      <dgm:spPr/>
      <dgm:t>
        <a:bodyPr/>
        <a:lstStyle/>
        <a:p>
          <a:r>
            <a:rPr lang="ru-RU" sz="1400" dirty="0" err="1"/>
            <a:t>Гелевые</a:t>
          </a:r>
          <a:r>
            <a:rPr lang="ru-RU" sz="1400" dirty="0"/>
            <a:t> полидисперсные</a:t>
          </a:r>
        </a:p>
      </dgm:t>
    </dgm:pt>
    <dgm:pt modelId="{FEACC5B9-15F6-4C60-A2A9-4DD8FAA02ACD}" type="parTrans" cxnId="{C2674EDA-7902-453F-9297-C74A50D8942A}">
      <dgm:prSet/>
      <dgm:spPr/>
      <dgm:t>
        <a:bodyPr/>
        <a:lstStyle/>
        <a:p>
          <a:endParaRPr lang="ru-RU"/>
        </a:p>
      </dgm:t>
    </dgm:pt>
    <dgm:pt modelId="{A4233DC1-BCC0-492F-B0C8-3D7B3766653C}" type="sibTrans" cxnId="{C2674EDA-7902-453F-9297-C74A50D8942A}">
      <dgm:prSet/>
      <dgm:spPr/>
      <dgm:t>
        <a:bodyPr/>
        <a:lstStyle/>
        <a:p>
          <a:endParaRPr lang="ru-RU"/>
        </a:p>
      </dgm:t>
    </dgm:pt>
    <dgm:pt modelId="{6A834902-F872-4D7B-89C4-17678B17D9CE}">
      <dgm:prSet custT="1"/>
      <dgm:spPr/>
      <dgm:t>
        <a:bodyPr/>
        <a:lstStyle/>
        <a:p>
          <a:r>
            <a:rPr lang="ru-RU" sz="1400" dirty="0"/>
            <a:t>Пористые полидисперсные</a:t>
          </a:r>
        </a:p>
      </dgm:t>
    </dgm:pt>
    <dgm:pt modelId="{60741E39-EA21-4085-8E10-494CF25EF09D}" type="parTrans" cxnId="{D5BE7BBD-BE43-4A4F-92B1-B7B99A2E5EA4}">
      <dgm:prSet/>
      <dgm:spPr/>
      <dgm:t>
        <a:bodyPr/>
        <a:lstStyle/>
        <a:p>
          <a:endParaRPr lang="ru-RU"/>
        </a:p>
      </dgm:t>
    </dgm:pt>
    <dgm:pt modelId="{62C52EC5-D970-4CB1-AEBA-8AF7ACC3E570}" type="sibTrans" cxnId="{D5BE7BBD-BE43-4A4F-92B1-B7B99A2E5EA4}">
      <dgm:prSet/>
      <dgm:spPr/>
      <dgm:t>
        <a:bodyPr/>
        <a:lstStyle/>
        <a:p>
          <a:endParaRPr lang="ru-RU"/>
        </a:p>
      </dgm:t>
    </dgm:pt>
    <dgm:pt modelId="{AB0F8426-8C7D-48B7-B7EF-58E7CB7EFFED}" type="pres">
      <dgm:prSet presAssocID="{FF606CC4-968A-46C7-96ED-7A9C3F2240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A8FC3-CAAD-47C6-A9A5-026A99CEF796}" type="pres">
      <dgm:prSet presAssocID="{E9542436-A960-48A4-8D1C-821662926D23}" presName="root1" presStyleCnt="0"/>
      <dgm:spPr/>
    </dgm:pt>
    <dgm:pt modelId="{AFA4E3F9-7DA0-449D-B472-14350A33AAD3}" type="pres">
      <dgm:prSet presAssocID="{E9542436-A960-48A4-8D1C-821662926D23}" presName="LevelOneTextNode" presStyleLbl="node0" presStyleIdx="0" presStyleCnt="1" custScaleX="140927" custScaleY="135540" custLinFactX="-28060" custLinFactNeighborX="-100000" custLinFactNeighborY="-37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832BE-3F99-4EF3-9CF4-BA3C18CFD6A6}" type="pres">
      <dgm:prSet presAssocID="{E9542436-A960-48A4-8D1C-821662926D23}" presName="level2hierChild" presStyleCnt="0"/>
      <dgm:spPr/>
    </dgm:pt>
    <dgm:pt modelId="{DC425E53-6263-431F-A038-D8E1475C24A6}" type="pres">
      <dgm:prSet presAssocID="{720C86AF-E7AC-4D52-AE7B-1E3B614DF36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5DCEC81-2602-447D-AD35-9E237622180B}" type="pres">
      <dgm:prSet presAssocID="{720C86AF-E7AC-4D52-AE7B-1E3B614DF36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B583660-818D-4703-8E3F-365D504DAAAB}" type="pres">
      <dgm:prSet presAssocID="{19244E0F-D2C3-4996-9367-C1BFC563CEBE}" presName="root2" presStyleCnt="0"/>
      <dgm:spPr/>
    </dgm:pt>
    <dgm:pt modelId="{0F412E39-C2EE-452C-ADCD-F255CBC2F561}" type="pres">
      <dgm:prSet presAssocID="{19244E0F-D2C3-4996-9367-C1BFC563CEBE}" presName="LevelTwoTextNode" presStyleLbl="node2" presStyleIdx="0" presStyleCnt="3" custScaleX="185080" custScaleY="143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0EFCB-38DE-4F28-AD14-E88BD0B3F580}" type="pres">
      <dgm:prSet presAssocID="{19244E0F-D2C3-4996-9367-C1BFC563CEBE}" presName="level3hierChild" presStyleCnt="0"/>
      <dgm:spPr/>
    </dgm:pt>
    <dgm:pt modelId="{0BFFB33B-D2CB-4D15-9407-A5C25456D34F}" type="pres">
      <dgm:prSet presAssocID="{E7915187-35AC-4556-A276-B8C11776FFA5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00E60439-CF5D-4443-8CE6-1095E1F5D8DB}" type="pres">
      <dgm:prSet presAssocID="{E7915187-35AC-4556-A276-B8C11776FFA5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586BDF4-0F6E-424E-BFA4-6CB6C4ABEB10}" type="pres">
      <dgm:prSet presAssocID="{78EBF96D-DC72-4F4C-90E4-57232475F3BB}" presName="root2" presStyleCnt="0"/>
      <dgm:spPr/>
    </dgm:pt>
    <dgm:pt modelId="{091448C0-4045-44DC-91AD-291C4C626C79}" type="pres">
      <dgm:prSet presAssocID="{78EBF96D-DC72-4F4C-90E4-57232475F3BB}" presName="LevelTwoTextNode" presStyleLbl="node3" presStyleIdx="0" presStyleCnt="4" custScaleX="226397" custScaleY="264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6BE06-E984-4793-99FA-D4E368CC86E2}" type="pres">
      <dgm:prSet presAssocID="{78EBF96D-DC72-4F4C-90E4-57232475F3BB}" presName="level3hierChild" presStyleCnt="0"/>
      <dgm:spPr/>
    </dgm:pt>
    <dgm:pt modelId="{2B8AD31C-C9A5-4A13-8D80-B4F36D39CA67}" type="pres">
      <dgm:prSet presAssocID="{D54FD47A-524F-463F-BE94-7A09873B2434}" presName="conn2-1" presStyleLbl="parChTrans1D4" presStyleIdx="0" presStyleCnt="16"/>
      <dgm:spPr/>
      <dgm:t>
        <a:bodyPr/>
        <a:lstStyle/>
        <a:p>
          <a:endParaRPr lang="ru-RU"/>
        </a:p>
      </dgm:t>
    </dgm:pt>
    <dgm:pt modelId="{26435900-FF0A-4856-AD6D-4711B33D8B58}" type="pres">
      <dgm:prSet presAssocID="{D54FD47A-524F-463F-BE94-7A09873B2434}" presName="connTx" presStyleLbl="parChTrans1D4" presStyleIdx="0" presStyleCnt="16"/>
      <dgm:spPr/>
      <dgm:t>
        <a:bodyPr/>
        <a:lstStyle/>
        <a:p>
          <a:endParaRPr lang="ru-RU"/>
        </a:p>
      </dgm:t>
    </dgm:pt>
    <dgm:pt modelId="{0905396F-5C29-476E-8717-C0BFB026CD4E}" type="pres">
      <dgm:prSet presAssocID="{CBB586E8-CD84-49C8-ABB1-F49802E60722}" presName="root2" presStyleCnt="0"/>
      <dgm:spPr/>
    </dgm:pt>
    <dgm:pt modelId="{D9192AE5-A8E9-48BC-9A42-C9BD4FEEC8EA}" type="pres">
      <dgm:prSet presAssocID="{CBB586E8-CD84-49C8-ABB1-F49802E60722}" presName="LevelTwoTextNode" presStyleLbl="node4" presStyleIdx="0" presStyleCnt="16" custScaleX="313449" custScaleY="173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A881D-33AF-4855-9AC6-10A2B428DF40}" type="pres">
      <dgm:prSet presAssocID="{CBB586E8-CD84-49C8-ABB1-F49802E60722}" presName="level3hierChild" presStyleCnt="0"/>
      <dgm:spPr/>
    </dgm:pt>
    <dgm:pt modelId="{CC2F6CCD-C1CA-4A1C-A9D9-A58ACD911E46}" type="pres">
      <dgm:prSet presAssocID="{59ABFA63-8F2E-4C04-BF6D-DBD8BCEDB40A}" presName="conn2-1" presStyleLbl="parChTrans1D4" presStyleIdx="1" presStyleCnt="16"/>
      <dgm:spPr/>
      <dgm:t>
        <a:bodyPr/>
        <a:lstStyle/>
        <a:p>
          <a:endParaRPr lang="ru-RU"/>
        </a:p>
      </dgm:t>
    </dgm:pt>
    <dgm:pt modelId="{05276EF5-9177-41DE-898C-8A0A97EEEF8A}" type="pres">
      <dgm:prSet presAssocID="{59ABFA63-8F2E-4C04-BF6D-DBD8BCEDB40A}" presName="connTx" presStyleLbl="parChTrans1D4" presStyleIdx="1" presStyleCnt="16"/>
      <dgm:spPr/>
      <dgm:t>
        <a:bodyPr/>
        <a:lstStyle/>
        <a:p>
          <a:endParaRPr lang="ru-RU"/>
        </a:p>
      </dgm:t>
    </dgm:pt>
    <dgm:pt modelId="{0E200AF2-FA2D-4ACE-899C-A659C5F77565}" type="pres">
      <dgm:prSet presAssocID="{9A0C6619-9B97-432C-BB6B-A94F287BC748}" presName="root2" presStyleCnt="0"/>
      <dgm:spPr/>
    </dgm:pt>
    <dgm:pt modelId="{7458A691-E017-4C02-AAE1-DC636B322DC7}" type="pres">
      <dgm:prSet presAssocID="{9A0C6619-9B97-432C-BB6B-A94F287BC748}" presName="LevelTwoTextNode" presStyleLbl="node4" presStyleIdx="1" presStyleCnt="16" custScaleX="267816" custScaleY="207046" custLinFactNeighborX="8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D2DC9-600F-4AB3-A32F-60156A519F7B}" type="pres">
      <dgm:prSet presAssocID="{9A0C6619-9B97-432C-BB6B-A94F287BC748}" presName="level3hierChild" presStyleCnt="0"/>
      <dgm:spPr/>
    </dgm:pt>
    <dgm:pt modelId="{66951F8F-4999-4992-A5DE-8CBBBFE393CE}" type="pres">
      <dgm:prSet presAssocID="{9FB71F20-CCF7-43B8-8E46-4FA66366B485}" presName="conn2-1" presStyleLbl="parChTrans1D4" presStyleIdx="2" presStyleCnt="16"/>
      <dgm:spPr/>
      <dgm:t>
        <a:bodyPr/>
        <a:lstStyle/>
        <a:p>
          <a:endParaRPr lang="ru-RU"/>
        </a:p>
      </dgm:t>
    </dgm:pt>
    <dgm:pt modelId="{7FE25375-CF7D-4EFB-812B-F2F951B1EAD1}" type="pres">
      <dgm:prSet presAssocID="{9FB71F20-CCF7-43B8-8E46-4FA66366B485}" presName="connTx" presStyleLbl="parChTrans1D4" presStyleIdx="2" presStyleCnt="16"/>
      <dgm:spPr/>
      <dgm:t>
        <a:bodyPr/>
        <a:lstStyle/>
        <a:p>
          <a:endParaRPr lang="ru-RU"/>
        </a:p>
      </dgm:t>
    </dgm:pt>
    <dgm:pt modelId="{1580AD78-D19C-4BCF-9EFD-A7212963C7BC}" type="pres">
      <dgm:prSet presAssocID="{5A4042F0-F7DB-4A77-8AE7-4FA9090B2FF8}" presName="root2" presStyleCnt="0"/>
      <dgm:spPr/>
    </dgm:pt>
    <dgm:pt modelId="{492B45CB-1378-4567-A72F-3733C3E66C0A}" type="pres">
      <dgm:prSet presAssocID="{5A4042F0-F7DB-4A77-8AE7-4FA9090B2FF8}" presName="LevelTwoTextNode" presStyleLbl="node4" presStyleIdx="2" presStyleCnt="16" custScaleX="273615" custScaleY="221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48A2D-0F30-4562-AF3E-5F65A2852DF9}" type="pres">
      <dgm:prSet presAssocID="{5A4042F0-F7DB-4A77-8AE7-4FA9090B2FF8}" presName="level3hierChild" presStyleCnt="0"/>
      <dgm:spPr/>
    </dgm:pt>
    <dgm:pt modelId="{A3B3F360-C184-4C72-A70E-73BE080BDBAA}" type="pres">
      <dgm:prSet presAssocID="{68B8EE6C-36E8-4960-9B55-3A10B533740D}" presName="conn2-1" presStyleLbl="parChTrans1D4" presStyleIdx="3" presStyleCnt="16"/>
      <dgm:spPr/>
      <dgm:t>
        <a:bodyPr/>
        <a:lstStyle/>
        <a:p>
          <a:endParaRPr lang="ru-RU"/>
        </a:p>
      </dgm:t>
    </dgm:pt>
    <dgm:pt modelId="{6FA74DB7-D035-42D4-A8EB-259BBE1800BC}" type="pres">
      <dgm:prSet presAssocID="{68B8EE6C-36E8-4960-9B55-3A10B533740D}" presName="connTx" presStyleLbl="parChTrans1D4" presStyleIdx="3" presStyleCnt="16"/>
      <dgm:spPr/>
      <dgm:t>
        <a:bodyPr/>
        <a:lstStyle/>
        <a:p>
          <a:endParaRPr lang="ru-RU"/>
        </a:p>
      </dgm:t>
    </dgm:pt>
    <dgm:pt modelId="{4CD6D231-624F-4C0B-9AC9-16022F3D49FE}" type="pres">
      <dgm:prSet presAssocID="{846EDC26-BC2D-413E-B1D2-692A3F56324C}" presName="root2" presStyleCnt="0"/>
      <dgm:spPr/>
    </dgm:pt>
    <dgm:pt modelId="{612D081E-8D0B-40BC-BF72-1AA213B766D4}" type="pres">
      <dgm:prSet presAssocID="{846EDC26-BC2D-413E-B1D2-692A3F56324C}" presName="LevelTwoTextNode" presStyleLbl="node4" presStyleIdx="3" presStyleCnt="16" custScaleX="239533" custScaleY="208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BE0EC-BB1A-4F71-A624-BC85571D93AE}" type="pres">
      <dgm:prSet presAssocID="{846EDC26-BC2D-413E-B1D2-692A3F56324C}" presName="level3hierChild" presStyleCnt="0"/>
      <dgm:spPr/>
    </dgm:pt>
    <dgm:pt modelId="{552490B2-EDBD-4B72-821C-D00EBBD81BD5}" type="pres">
      <dgm:prSet presAssocID="{1D2E8CA8-F3C6-456C-958E-3C71BF7A8DC0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E9C088A-4777-47E5-8E69-BB0685155300}" type="pres">
      <dgm:prSet presAssocID="{1D2E8CA8-F3C6-456C-958E-3C71BF7A8DC0}" presName="connTx" presStyleLbl="parChTrans1D3" presStyleIdx="1" presStyleCnt="4"/>
      <dgm:spPr/>
      <dgm:t>
        <a:bodyPr/>
        <a:lstStyle/>
        <a:p>
          <a:endParaRPr lang="ru-RU"/>
        </a:p>
      </dgm:t>
    </dgm:pt>
    <dgm:pt modelId="{3966EA06-1E35-481C-8F4F-FF0984EC8652}" type="pres">
      <dgm:prSet presAssocID="{5EC30963-5C99-4E8D-BEFC-A5EE7A66670B}" presName="root2" presStyleCnt="0"/>
      <dgm:spPr/>
    </dgm:pt>
    <dgm:pt modelId="{E8F82A86-7B3D-4D47-986D-5175CB0C7E94}" type="pres">
      <dgm:prSet presAssocID="{5EC30963-5C99-4E8D-BEFC-A5EE7A66670B}" presName="LevelTwoTextNode" presStyleLbl="node3" presStyleIdx="1" presStyleCnt="4" custScaleX="370666" custScaleY="214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C335A-F022-478E-9DFB-E9E1EF246959}" type="pres">
      <dgm:prSet presAssocID="{5EC30963-5C99-4E8D-BEFC-A5EE7A66670B}" presName="level3hierChild" presStyleCnt="0"/>
      <dgm:spPr/>
    </dgm:pt>
    <dgm:pt modelId="{8E394E8E-0801-4D52-B4CF-1817B6B7DAFB}" type="pres">
      <dgm:prSet presAssocID="{AAA874DF-4B7C-4605-81F3-EE6F29EA39F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C20CF0F-2B2D-4282-88B6-6E072220254B}" type="pres">
      <dgm:prSet presAssocID="{AAA874DF-4B7C-4605-81F3-EE6F29EA39F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0486948-240F-4F5C-8F91-A2057A28F225}" type="pres">
      <dgm:prSet presAssocID="{B4403386-009A-4689-BFFF-DA5B3DD1DBA4}" presName="root2" presStyleCnt="0"/>
      <dgm:spPr/>
    </dgm:pt>
    <dgm:pt modelId="{095D3713-90DB-4475-8B97-CFED30BC6420}" type="pres">
      <dgm:prSet presAssocID="{B4403386-009A-4689-BFFF-DA5B3DD1DBA4}" presName="LevelTwoTextNode" presStyleLbl="node2" presStyleIdx="1" presStyleCnt="3" custScaleX="174257" custScaleY="153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54353-6213-4CBC-8276-FA7DEF91F977}" type="pres">
      <dgm:prSet presAssocID="{B4403386-009A-4689-BFFF-DA5B3DD1DBA4}" presName="level3hierChild" presStyleCnt="0"/>
      <dgm:spPr/>
    </dgm:pt>
    <dgm:pt modelId="{385172B4-7093-4BB1-A1A7-65E53FC6A2D2}" type="pres">
      <dgm:prSet presAssocID="{F7FB5762-22B6-4FCB-80A9-F673E8377C27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15552A31-6EC7-4EF0-A6A6-C17C7890C3DF}" type="pres">
      <dgm:prSet presAssocID="{F7FB5762-22B6-4FCB-80A9-F673E8377C27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A3FC8DE-D0E3-459F-8639-3353F9BE0C88}" type="pres">
      <dgm:prSet presAssocID="{766E50E0-6B13-4B87-B437-236C00856EED}" presName="root2" presStyleCnt="0"/>
      <dgm:spPr/>
    </dgm:pt>
    <dgm:pt modelId="{06AC7A4E-8F55-4AC8-BD77-FC3FE1CEAABC}" type="pres">
      <dgm:prSet presAssocID="{766E50E0-6B13-4B87-B437-236C00856EED}" presName="LevelTwoTextNode" presStyleLbl="node3" presStyleIdx="2" presStyleCnt="4" custScaleX="202342" custScaleY="137742" custLinFactNeighborX="12756" custLinFactNeighborY="-17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C07695-EA6C-461E-9245-A38714575E5A}" type="pres">
      <dgm:prSet presAssocID="{766E50E0-6B13-4B87-B437-236C00856EED}" presName="level3hierChild" presStyleCnt="0"/>
      <dgm:spPr/>
    </dgm:pt>
    <dgm:pt modelId="{2EE90740-9C1F-46C0-98E4-48605D12548F}" type="pres">
      <dgm:prSet presAssocID="{17475125-8F17-459B-8C76-C7B1200EA71F}" presName="conn2-1" presStyleLbl="parChTrans1D4" presStyleIdx="4" presStyleCnt="16"/>
      <dgm:spPr/>
      <dgm:t>
        <a:bodyPr/>
        <a:lstStyle/>
        <a:p>
          <a:endParaRPr lang="ru-RU"/>
        </a:p>
      </dgm:t>
    </dgm:pt>
    <dgm:pt modelId="{E2F115F9-EC7D-4A25-A004-1A4F2A45A49F}" type="pres">
      <dgm:prSet presAssocID="{17475125-8F17-459B-8C76-C7B1200EA71F}" presName="connTx" presStyleLbl="parChTrans1D4" presStyleIdx="4" presStyleCnt="16"/>
      <dgm:spPr/>
      <dgm:t>
        <a:bodyPr/>
        <a:lstStyle/>
        <a:p>
          <a:endParaRPr lang="ru-RU"/>
        </a:p>
      </dgm:t>
    </dgm:pt>
    <dgm:pt modelId="{CB16F532-A556-4A28-88C1-AEAA92554883}" type="pres">
      <dgm:prSet presAssocID="{D2E847F9-5795-4282-9FF3-3DAEEFE8A363}" presName="root2" presStyleCnt="0"/>
      <dgm:spPr/>
    </dgm:pt>
    <dgm:pt modelId="{E534546E-89C4-42A3-B170-FB23337DB31D}" type="pres">
      <dgm:prSet presAssocID="{D2E847F9-5795-4282-9FF3-3DAEEFE8A363}" presName="LevelTwoTextNode" presStyleLbl="node4" presStyleIdx="4" presStyleCnt="16" custScaleX="225526" custScaleY="146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D653C0-2898-4AC8-BBE6-2BE847D82358}" type="pres">
      <dgm:prSet presAssocID="{D2E847F9-5795-4282-9FF3-3DAEEFE8A363}" presName="level3hierChild" presStyleCnt="0"/>
      <dgm:spPr/>
    </dgm:pt>
    <dgm:pt modelId="{1A75C8A2-52A1-40CC-BC5E-06DDBEF98A81}" type="pres">
      <dgm:prSet presAssocID="{99CF28D6-0C31-4AFF-B138-1279E0D52268}" presName="conn2-1" presStyleLbl="parChTrans1D4" presStyleIdx="5" presStyleCnt="16"/>
      <dgm:spPr/>
      <dgm:t>
        <a:bodyPr/>
        <a:lstStyle/>
        <a:p>
          <a:endParaRPr lang="ru-RU"/>
        </a:p>
      </dgm:t>
    </dgm:pt>
    <dgm:pt modelId="{176377C6-0E1D-4878-8FD1-B273B211E130}" type="pres">
      <dgm:prSet presAssocID="{99CF28D6-0C31-4AFF-B138-1279E0D52268}" presName="connTx" presStyleLbl="parChTrans1D4" presStyleIdx="5" presStyleCnt="16"/>
      <dgm:spPr/>
      <dgm:t>
        <a:bodyPr/>
        <a:lstStyle/>
        <a:p>
          <a:endParaRPr lang="ru-RU"/>
        </a:p>
      </dgm:t>
    </dgm:pt>
    <dgm:pt modelId="{AD621595-1CCD-4EF0-9D0A-2D98A22AD2AB}" type="pres">
      <dgm:prSet presAssocID="{1AB99329-23D7-4968-841E-0A8762DEE8A9}" presName="root2" presStyleCnt="0"/>
      <dgm:spPr/>
    </dgm:pt>
    <dgm:pt modelId="{7B54BE82-393D-4181-B1E8-5E51434A7CFD}" type="pres">
      <dgm:prSet presAssocID="{1AB99329-23D7-4968-841E-0A8762DEE8A9}" presName="LevelTwoTextNode" presStyleLbl="node4" presStyleIdx="5" presStyleCnt="16" custScaleX="148670" custScaleY="114163" custLinFactY="-26904" custLinFactNeighborX="339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5C073-3032-4476-B94F-2A7A7BEF4EC9}" type="pres">
      <dgm:prSet presAssocID="{1AB99329-23D7-4968-841E-0A8762DEE8A9}" presName="level3hierChild" presStyleCnt="0"/>
      <dgm:spPr/>
    </dgm:pt>
    <dgm:pt modelId="{A05CFA89-A59C-4020-BC4D-9D776088B74A}" type="pres">
      <dgm:prSet presAssocID="{5F7026D1-482B-4E25-89EE-66BB861535D8}" presName="conn2-1" presStyleLbl="parChTrans1D4" presStyleIdx="6" presStyleCnt="16"/>
      <dgm:spPr/>
      <dgm:t>
        <a:bodyPr/>
        <a:lstStyle/>
        <a:p>
          <a:endParaRPr lang="ru-RU"/>
        </a:p>
      </dgm:t>
    </dgm:pt>
    <dgm:pt modelId="{55DA294F-A749-4C3F-A6D6-F9088D11202C}" type="pres">
      <dgm:prSet presAssocID="{5F7026D1-482B-4E25-89EE-66BB861535D8}" presName="connTx" presStyleLbl="parChTrans1D4" presStyleIdx="6" presStyleCnt="16"/>
      <dgm:spPr/>
      <dgm:t>
        <a:bodyPr/>
        <a:lstStyle/>
        <a:p>
          <a:endParaRPr lang="ru-RU"/>
        </a:p>
      </dgm:t>
    </dgm:pt>
    <dgm:pt modelId="{C1CFEE90-8D33-4963-867E-7FE49B845F82}" type="pres">
      <dgm:prSet presAssocID="{40111593-DD83-4E64-AC17-F5DD0559A528}" presName="root2" presStyleCnt="0"/>
      <dgm:spPr/>
    </dgm:pt>
    <dgm:pt modelId="{E802683A-A66B-4027-B438-0C51F21E4B78}" type="pres">
      <dgm:prSet presAssocID="{40111593-DD83-4E64-AC17-F5DD0559A528}" presName="LevelTwoTextNode" presStyleLbl="node4" presStyleIdx="6" presStyleCnt="16" custScaleX="271383" custScaleY="107415" custLinFactX="51832" custLinFactY="-5863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C8C136-7652-4BFF-A075-CF4CA2CBCC9A}" type="pres">
      <dgm:prSet presAssocID="{40111593-DD83-4E64-AC17-F5DD0559A528}" presName="level3hierChild" presStyleCnt="0"/>
      <dgm:spPr/>
    </dgm:pt>
    <dgm:pt modelId="{84DAD52D-BB91-45E7-AB02-9998AF0821C2}" type="pres">
      <dgm:prSet presAssocID="{A98F939D-66E9-41B0-A36A-2CECE80E4487}" presName="conn2-1" presStyleLbl="parChTrans1D4" presStyleIdx="7" presStyleCnt="16"/>
      <dgm:spPr/>
      <dgm:t>
        <a:bodyPr/>
        <a:lstStyle/>
        <a:p>
          <a:endParaRPr lang="ru-RU"/>
        </a:p>
      </dgm:t>
    </dgm:pt>
    <dgm:pt modelId="{6BD8A2DF-AE1F-49C4-9F79-EA26F9D41761}" type="pres">
      <dgm:prSet presAssocID="{A98F939D-66E9-41B0-A36A-2CECE80E4487}" presName="connTx" presStyleLbl="parChTrans1D4" presStyleIdx="7" presStyleCnt="16"/>
      <dgm:spPr/>
      <dgm:t>
        <a:bodyPr/>
        <a:lstStyle/>
        <a:p>
          <a:endParaRPr lang="ru-RU"/>
        </a:p>
      </dgm:t>
    </dgm:pt>
    <dgm:pt modelId="{4A76A13F-C833-4292-8690-FC18084A61C4}" type="pres">
      <dgm:prSet presAssocID="{3DDD0363-C801-4E2C-A710-E884E8D05A98}" presName="root2" presStyleCnt="0"/>
      <dgm:spPr/>
    </dgm:pt>
    <dgm:pt modelId="{B8928053-46E2-4428-8BE0-DF3705293DBD}" type="pres">
      <dgm:prSet presAssocID="{3DDD0363-C801-4E2C-A710-E884E8D05A98}" presName="LevelTwoTextNode" presStyleLbl="node4" presStyleIdx="7" presStyleCnt="16" custScaleX="292331" custScaleY="144837" custLinFactX="100000" custLinFactNeighborX="166213" custLinFactNeighborY="91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6D2FC0-514D-4761-ABD2-E18429A68FD3}" type="pres">
      <dgm:prSet presAssocID="{3DDD0363-C801-4E2C-A710-E884E8D05A98}" presName="level3hierChild" presStyleCnt="0"/>
      <dgm:spPr/>
    </dgm:pt>
    <dgm:pt modelId="{775D81A3-383C-4531-A52E-D5E0E917F134}" type="pres">
      <dgm:prSet presAssocID="{130DE559-B79D-4FFB-8ACE-03F985E17864}" presName="conn2-1" presStyleLbl="parChTrans1D4" presStyleIdx="8" presStyleCnt="16"/>
      <dgm:spPr/>
      <dgm:t>
        <a:bodyPr/>
        <a:lstStyle/>
        <a:p>
          <a:endParaRPr lang="ru-RU"/>
        </a:p>
      </dgm:t>
    </dgm:pt>
    <dgm:pt modelId="{926AD939-2CC7-4FBB-AC83-8B7B077DC78A}" type="pres">
      <dgm:prSet presAssocID="{130DE559-B79D-4FFB-8ACE-03F985E17864}" presName="connTx" presStyleLbl="parChTrans1D4" presStyleIdx="8" presStyleCnt="16"/>
      <dgm:spPr/>
      <dgm:t>
        <a:bodyPr/>
        <a:lstStyle/>
        <a:p>
          <a:endParaRPr lang="ru-RU"/>
        </a:p>
      </dgm:t>
    </dgm:pt>
    <dgm:pt modelId="{9C9FFB3D-FEC5-4E61-BCC1-77D5C5FFDC25}" type="pres">
      <dgm:prSet presAssocID="{3F433110-91D5-490C-B965-2004954CAC09}" presName="root2" presStyleCnt="0"/>
      <dgm:spPr/>
    </dgm:pt>
    <dgm:pt modelId="{F84395DE-F9A3-4993-8BE1-F1FBD558D192}" type="pres">
      <dgm:prSet presAssocID="{3F433110-91D5-490C-B965-2004954CAC09}" presName="LevelTwoTextNode" presStyleLbl="node4" presStyleIdx="8" presStyleCnt="16" custScaleX="323497" custScaleY="154337" custLinFactNeighborX="38815" custLinFactNeighborY="-58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2E711-A9D7-4276-9423-D7D4D8E3E72B}" type="pres">
      <dgm:prSet presAssocID="{3F433110-91D5-490C-B965-2004954CAC09}" presName="level3hierChild" presStyleCnt="0"/>
      <dgm:spPr/>
    </dgm:pt>
    <dgm:pt modelId="{3B78E0F9-234F-4841-A0D9-B0453E0DFB9F}" type="pres">
      <dgm:prSet presAssocID="{B347B0DA-7D92-4390-A086-D96DCF0DC906}" presName="conn2-1" presStyleLbl="parChTrans1D4" presStyleIdx="9" presStyleCnt="16"/>
      <dgm:spPr/>
      <dgm:t>
        <a:bodyPr/>
        <a:lstStyle/>
        <a:p>
          <a:endParaRPr lang="ru-RU"/>
        </a:p>
      </dgm:t>
    </dgm:pt>
    <dgm:pt modelId="{F9C9E1B5-4591-4C15-9580-5DF015BE9B32}" type="pres">
      <dgm:prSet presAssocID="{B347B0DA-7D92-4390-A086-D96DCF0DC906}" presName="connTx" presStyleLbl="parChTrans1D4" presStyleIdx="9" presStyleCnt="16"/>
      <dgm:spPr/>
      <dgm:t>
        <a:bodyPr/>
        <a:lstStyle/>
        <a:p>
          <a:endParaRPr lang="ru-RU"/>
        </a:p>
      </dgm:t>
    </dgm:pt>
    <dgm:pt modelId="{76601691-5EE1-4027-9E99-5CAE30890191}" type="pres">
      <dgm:prSet presAssocID="{C35CB128-8D11-4746-BE17-91CBE4C09F76}" presName="root2" presStyleCnt="0"/>
      <dgm:spPr/>
    </dgm:pt>
    <dgm:pt modelId="{47ABE7B6-5F29-4CD5-B273-7FCDCAD51DD6}" type="pres">
      <dgm:prSet presAssocID="{C35CB128-8D11-4746-BE17-91CBE4C09F76}" presName="LevelTwoTextNode" presStyleLbl="node4" presStyleIdx="9" presStyleCnt="16" custScaleX="192849" custScaleY="157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89823-CCC9-4318-9206-52969E43E54C}" type="pres">
      <dgm:prSet presAssocID="{C35CB128-8D11-4746-BE17-91CBE4C09F76}" presName="level3hierChild" presStyleCnt="0"/>
      <dgm:spPr/>
    </dgm:pt>
    <dgm:pt modelId="{FA135FCB-D227-4E8B-8364-1D6A27C248ED}" type="pres">
      <dgm:prSet presAssocID="{A56FFC53-4FEB-4AD5-8F6A-5F321C5FEACF}" presName="conn2-1" presStyleLbl="parChTrans1D4" presStyleIdx="10" presStyleCnt="16"/>
      <dgm:spPr/>
      <dgm:t>
        <a:bodyPr/>
        <a:lstStyle/>
        <a:p>
          <a:endParaRPr lang="ru-RU"/>
        </a:p>
      </dgm:t>
    </dgm:pt>
    <dgm:pt modelId="{579CB613-A1C9-4D5B-8EE2-FF50780D0B7A}" type="pres">
      <dgm:prSet presAssocID="{A56FFC53-4FEB-4AD5-8F6A-5F321C5FEACF}" presName="connTx" presStyleLbl="parChTrans1D4" presStyleIdx="10" presStyleCnt="16"/>
      <dgm:spPr/>
      <dgm:t>
        <a:bodyPr/>
        <a:lstStyle/>
        <a:p>
          <a:endParaRPr lang="ru-RU"/>
        </a:p>
      </dgm:t>
    </dgm:pt>
    <dgm:pt modelId="{C52BE1FC-525C-49DD-BA77-D743E77147E0}" type="pres">
      <dgm:prSet presAssocID="{19428DF8-C14E-4EEB-9FCA-294904C501E4}" presName="root2" presStyleCnt="0"/>
      <dgm:spPr/>
    </dgm:pt>
    <dgm:pt modelId="{486B0188-3BDA-494B-9C3D-D3AE145ED87D}" type="pres">
      <dgm:prSet presAssocID="{19428DF8-C14E-4EEB-9FCA-294904C501E4}" presName="LevelTwoTextNode" presStyleLbl="node4" presStyleIdx="10" presStyleCnt="16" custScaleX="268669" custScaleY="179026" custLinFactNeighborX="68531" custLinFactNeighborY="-35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3DC47-D323-41CA-9368-C2FCD6F40EB4}" type="pres">
      <dgm:prSet presAssocID="{19428DF8-C14E-4EEB-9FCA-294904C501E4}" presName="level3hierChild" presStyleCnt="0"/>
      <dgm:spPr/>
    </dgm:pt>
    <dgm:pt modelId="{1978604F-DAB8-4189-B7A5-E48FC0088E3B}" type="pres">
      <dgm:prSet presAssocID="{9F315CEC-D9BC-4105-9652-999C47E7C4CD}" presName="conn2-1" presStyleLbl="parChTrans1D4" presStyleIdx="11" presStyleCnt="16"/>
      <dgm:spPr/>
      <dgm:t>
        <a:bodyPr/>
        <a:lstStyle/>
        <a:p>
          <a:endParaRPr lang="ru-RU"/>
        </a:p>
      </dgm:t>
    </dgm:pt>
    <dgm:pt modelId="{7C74C884-7E7C-4ACD-93FE-9C4968D19F0D}" type="pres">
      <dgm:prSet presAssocID="{9F315CEC-D9BC-4105-9652-999C47E7C4CD}" presName="connTx" presStyleLbl="parChTrans1D4" presStyleIdx="11" presStyleCnt="16"/>
      <dgm:spPr/>
      <dgm:t>
        <a:bodyPr/>
        <a:lstStyle/>
        <a:p>
          <a:endParaRPr lang="ru-RU"/>
        </a:p>
      </dgm:t>
    </dgm:pt>
    <dgm:pt modelId="{EBD9019F-E543-40F1-B7ED-65791EF2457E}" type="pres">
      <dgm:prSet presAssocID="{1B9816E2-4F35-41C2-9703-B9558BDB43A5}" presName="root2" presStyleCnt="0"/>
      <dgm:spPr/>
    </dgm:pt>
    <dgm:pt modelId="{CAE1A033-B5E2-4BD7-9498-7383EB26DAC4}" type="pres">
      <dgm:prSet presAssocID="{1B9816E2-4F35-41C2-9703-B9558BDB43A5}" presName="LevelTwoTextNode" presStyleLbl="node4" presStyleIdx="11" presStyleCnt="16" custScaleX="317046" custScaleY="170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F314A-DDDB-4863-AF8D-448E4B9CCF74}" type="pres">
      <dgm:prSet presAssocID="{1B9816E2-4F35-41C2-9703-B9558BDB43A5}" presName="level3hierChild" presStyleCnt="0"/>
      <dgm:spPr/>
    </dgm:pt>
    <dgm:pt modelId="{404814E2-75DD-4C9D-87FE-EF11D9CA0563}" type="pres">
      <dgm:prSet presAssocID="{C5DD75BE-647D-41EE-9302-4AFA2AC9CDAB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23F479BC-18BD-4240-8768-A1099FF50902}" type="pres">
      <dgm:prSet presAssocID="{C5DD75BE-647D-41EE-9302-4AFA2AC9CDAB}" presName="connTx" presStyleLbl="parChTrans1D3" presStyleIdx="3" presStyleCnt="4"/>
      <dgm:spPr/>
      <dgm:t>
        <a:bodyPr/>
        <a:lstStyle/>
        <a:p>
          <a:endParaRPr lang="ru-RU"/>
        </a:p>
      </dgm:t>
    </dgm:pt>
    <dgm:pt modelId="{54DA3096-5F1A-4EEA-A594-CEC1E58F52A1}" type="pres">
      <dgm:prSet presAssocID="{D191FAB7-3C1B-485E-8EA6-D4988B35C723}" presName="root2" presStyleCnt="0"/>
      <dgm:spPr/>
    </dgm:pt>
    <dgm:pt modelId="{9AE9DB75-B7BA-4A77-9A3A-2D932602BF74}" type="pres">
      <dgm:prSet presAssocID="{D191FAB7-3C1B-485E-8EA6-D4988B35C723}" presName="LevelTwoTextNode" presStyleLbl="node3" presStyleIdx="3" presStyleCnt="4" custScaleX="222107" custScaleY="122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D5AC5-90F7-4B99-BC6A-EA9048E9C1D3}" type="pres">
      <dgm:prSet presAssocID="{D191FAB7-3C1B-485E-8EA6-D4988B35C723}" presName="level3hierChild" presStyleCnt="0"/>
      <dgm:spPr/>
    </dgm:pt>
    <dgm:pt modelId="{14B2A5E7-0231-4AA1-8C4E-86D10A1882E2}" type="pres">
      <dgm:prSet presAssocID="{255BFA55-430F-49E8-87BE-C491457BE9B8}" presName="conn2-1" presStyleLbl="parChTrans1D4" presStyleIdx="12" presStyleCnt="16"/>
      <dgm:spPr/>
      <dgm:t>
        <a:bodyPr/>
        <a:lstStyle/>
        <a:p>
          <a:endParaRPr lang="ru-RU"/>
        </a:p>
      </dgm:t>
    </dgm:pt>
    <dgm:pt modelId="{CA4CD14C-09CE-4C53-AC7C-0119FE2830CF}" type="pres">
      <dgm:prSet presAssocID="{255BFA55-430F-49E8-87BE-C491457BE9B8}" presName="connTx" presStyleLbl="parChTrans1D4" presStyleIdx="12" presStyleCnt="16"/>
      <dgm:spPr/>
      <dgm:t>
        <a:bodyPr/>
        <a:lstStyle/>
        <a:p>
          <a:endParaRPr lang="ru-RU"/>
        </a:p>
      </dgm:t>
    </dgm:pt>
    <dgm:pt modelId="{9110A071-8897-4B18-9996-B345C99FC489}" type="pres">
      <dgm:prSet presAssocID="{D1CE1BD9-43C6-46BC-9CC8-9B296641DA05}" presName="root2" presStyleCnt="0"/>
      <dgm:spPr/>
    </dgm:pt>
    <dgm:pt modelId="{57AC4CFA-A82E-4CA1-8475-64EFD5F8ADFD}" type="pres">
      <dgm:prSet presAssocID="{D1CE1BD9-43C6-46BC-9CC8-9B296641DA05}" presName="LevelTwoTextNode" presStyleLbl="node4" presStyleIdx="12" presStyleCnt="16" custScaleX="200893" custScaleY="113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6EC2F-27A2-4294-945D-5130403DCC23}" type="pres">
      <dgm:prSet presAssocID="{D1CE1BD9-43C6-46BC-9CC8-9B296641DA05}" presName="level3hierChild" presStyleCnt="0"/>
      <dgm:spPr/>
    </dgm:pt>
    <dgm:pt modelId="{6E299071-FCDA-4688-AB18-57BEBF19401E}" type="pres">
      <dgm:prSet presAssocID="{366879B2-9DBA-4F0E-89DE-0F4A8C5240FB}" presName="conn2-1" presStyleLbl="parChTrans1D4" presStyleIdx="13" presStyleCnt="16"/>
      <dgm:spPr/>
      <dgm:t>
        <a:bodyPr/>
        <a:lstStyle/>
        <a:p>
          <a:endParaRPr lang="ru-RU"/>
        </a:p>
      </dgm:t>
    </dgm:pt>
    <dgm:pt modelId="{0A5BA7DD-2FDB-4073-9705-4F12AF024CDD}" type="pres">
      <dgm:prSet presAssocID="{366879B2-9DBA-4F0E-89DE-0F4A8C5240FB}" presName="connTx" presStyleLbl="parChTrans1D4" presStyleIdx="13" presStyleCnt="16"/>
      <dgm:spPr/>
      <dgm:t>
        <a:bodyPr/>
        <a:lstStyle/>
        <a:p>
          <a:endParaRPr lang="ru-RU"/>
        </a:p>
      </dgm:t>
    </dgm:pt>
    <dgm:pt modelId="{F806C845-CC45-4F64-BB03-79B4D12AFB06}" type="pres">
      <dgm:prSet presAssocID="{66DCDB05-4D05-4102-ABBC-499B66D15457}" presName="root2" presStyleCnt="0"/>
      <dgm:spPr/>
    </dgm:pt>
    <dgm:pt modelId="{8540091D-BBAB-41F6-A0D6-7516229FCA98}" type="pres">
      <dgm:prSet presAssocID="{66DCDB05-4D05-4102-ABBC-499B66D15457}" presName="LevelTwoTextNode" presStyleLbl="node4" presStyleIdx="13" presStyleCnt="16" custScaleX="228805" custScaleY="104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F1420-1358-4E2E-BA39-7A185AC7911B}" type="pres">
      <dgm:prSet presAssocID="{66DCDB05-4D05-4102-ABBC-499B66D15457}" presName="level3hierChild" presStyleCnt="0"/>
      <dgm:spPr/>
    </dgm:pt>
    <dgm:pt modelId="{D7DE2B4D-1371-4577-B54D-20D6BF4E8493}" type="pres">
      <dgm:prSet presAssocID="{FEACC5B9-15F6-4C60-A2A9-4DD8FAA02ACD}" presName="conn2-1" presStyleLbl="parChTrans1D4" presStyleIdx="14" presStyleCnt="16"/>
      <dgm:spPr/>
      <dgm:t>
        <a:bodyPr/>
        <a:lstStyle/>
        <a:p>
          <a:endParaRPr lang="ru-RU"/>
        </a:p>
      </dgm:t>
    </dgm:pt>
    <dgm:pt modelId="{AB3AB248-AD2F-4058-9A66-B0AB9BDED7E6}" type="pres">
      <dgm:prSet presAssocID="{FEACC5B9-15F6-4C60-A2A9-4DD8FAA02ACD}" presName="connTx" presStyleLbl="parChTrans1D4" presStyleIdx="14" presStyleCnt="16"/>
      <dgm:spPr/>
      <dgm:t>
        <a:bodyPr/>
        <a:lstStyle/>
        <a:p>
          <a:endParaRPr lang="ru-RU"/>
        </a:p>
      </dgm:t>
    </dgm:pt>
    <dgm:pt modelId="{649D4122-72CB-4F16-ADB4-36262D40679D}" type="pres">
      <dgm:prSet presAssocID="{B2DAE2B6-505A-421F-B4F8-389A3359B3EF}" presName="root2" presStyleCnt="0"/>
      <dgm:spPr/>
    </dgm:pt>
    <dgm:pt modelId="{48DD6BE4-391A-4957-BC88-D4A23E2F326C}" type="pres">
      <dgm:prSet presAssocID="{B2DAE2B6-505A-421F-B4F8-389A3359B3EF}" presName="LevelTwoTextNode" presStyleLbl="node4" presStyleIdx="14" presStyleCnt="16" custScaleX="265749" custScaleY="141590" custLinFactX="100000" custLinFactNeighborX="178909" custLinFactNeighborY="-90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1A8A8-6568-4F4E-95C0-97584C7BEC63}" type="pres">
      <dgm:prSet presAssocID="{B2DAE2B6-505A-421F-B4F8-389A3359B3EF}" presName="level3hierChild" presStyleCnt="0"/>
      <dgm:spPr/>
    </dgm:pt>
    <dgm:pt modelId="{A194355F-2589-4063-B39A-45F2B4C82367}" type="pres">
      <dgm:prSet presAssocID="{60741E39-EA21-4085-8E10-494CF25EF09D}" presName="conn2-1" presStyleLbl="parChTrans1D4" presStyleIdx="15" presStyleCnt="16"/>
      <dgm:spPr/>
      <dgm:t>
        <a:bodyPr/>
        <a:lstStyle/>
        <a:p>
          <a:endParaRPr lang="ru-RU"/>
        </a:p>
      </dgm:t>
    </dgm:pt>
    <dgm:pt modelId="{20C6BB2E-F5E0-409A-A843-772EC62619C4}" type="pres">
      <dgm:prSet presAssocID="{60741E39-EA21-4085-8E10-494CF25EF09D}" presName="connTx" presStyleLbl="parChTrans1D4" presStyleIdx="15" presStyleCnt="16"/>
      <dgm:spPr/>
      <dgm:t>
        <a:bodyPr/>
        <a:lstStyle/>
        <a:p>
          <a:endParaRPr lang="ru-RU"/>
        </a:p>
      </dgm:t>
    </dgm:pt>
    <dgm:pt modelId="{33A7773F-4300-40D1-A161-CC391A764292}" type="pres">
      <dgm:prSet presAssocID="{6A834902-F872-4D7B-89C4-17678B17D9CE}" presName="root2" presStyleCnt="0"/>
      <dgm:spPr/>
    </dgm:pt>
    <dgm:pt modelId="{4F6BF6F3-DB8A-4A44-9F74-5CE0E9F34532}" type="pres">
      <dgm:prSet presAssocID="{6A834902-F872-4D7B-89C4-17678B17D9CE}" presName="LevelTwoTextNode" presStyleLbl="node4" presStyleIdx="15" presStyleCnt="16" custAng="0" custScaleX="366498" custScaleY="197971" custLinFactX="70895" custLinFactNeighborX="100000" custLinFactNeighborY="-15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725887-D2E2-43F2-B46E-B5DA9FF0AB0D}" type="pres">
      <dgm:prSet presAssocID="{6A834902-F872-4D7B-89C4-17678B17D9CE}" presName="level3hierChild" presStyleCnt="0"/>
      <dgm:spPr/>
    </dgm:pt>
    <dgm:pt modelId="{38EFA8B8-D60C-4CCF-BE3B-CA19080168FD}" type="pres">
      <dgm:prSet presAssocID="{347CCBCB-56BD-497E-B26D-A7F3E5427FC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F1EDD4F-BE19-46A6-A5AB-2AA7F70CE97A}" type="pres">
      <dgm:prSet presAssocID="{347CCBCB-56BD-497E-B26D-A7F3E5427FC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1FAD451-08B1-4BE5-BFAD-59D925D17CA6}" type="pres">
      <dgm:prSet presAssocID="{5666F345-0740-4710-B97F-E4D78F2BB0D6}" presName="root2" presStyleCnt="0"/>
      <dgm:spPr/>
    </dgm:pt>
    <dgm:pt modelId="{2F212753-9557-4858-A2B0-C42043B422D2}" type="pres">
      <dgm:prSet presAssocID="{5666F345-0740-4710-B97F-E4D78F2BB0D6}" presName="LevelTwoTextNode" presStyleLbl="node2" presStyleIdx="2" presStyleCnt="3" custScaleX="202085" custScaleY="181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B752C-47BE-4DF0-9852-5488192B0298}" type="pres">
      <dgm:prSet presAssocID="{5666F345-0740-4710-B97F-E4D78F2BB0D6}" presName="level3hierChild" presStyleCnt="0"/>
      <dgm:spPr/>
    </dgm:pt>
  </dgm:ptLst>
  <dgm:cxnLst>
    <dgm:cxn modelId="{2A20AA86-1CAB-4B76-8372-DE70FBE77BA8}" srcId="{B4403386-009A-4689-BFFF-DA5B3DD1DBA4}" destId="{D191FAB7-3C1B-485E-8EA6-D4988B35C723}" srcOrd="1" destOrd="0" parTransId="{C5DD75BE-647D-41EE-9302-4AFA2AC9CDAB}" sibTransId="{761FC367-1C63-4803-B929-6787CACE14AF}"/>
    <dgm:cxn modelId="{1458EE8E-1410-43BA-9044-45EDE0478716}" srcId="{1AB99329-23D7-4968-841E-0A8762DEE8A9}" destId="{3DDD0363-C801-4E2C-A710-E884E8D05A98}" srcOrd="1" destOrd="0" parTransId="{A98F939D-66E9-41B0-A36A-2CECE80E4487}" sibTransId="{B917161A-2BC0-4D53-BADB-3764B524989A}"/>
    <dgm:cxn modelId="{181370F1-CA47-364A-BD64-E1B805E07921}" type="presOf" srcId="{366879B2-9DBA-4F0E-89DE-0F4A8C5240FB}" destId="{6E299071-FCDA-4688-AB18-57BEBF19401E}" srcOrd="0" destOrd="0" presId="urn:microsoft.com/office/officeart/2005/8/layout/hierarchy2"/>
    <dgm:cxn modelId="{4FC2ADE8-7212-A54F-8A4E-141088420899}" type="presOf" srcId="{255BFA55-430F-49E8-87BE-C491457BE9B8}" destId="{14B2A5E7-0231-4AA1-8C4E-86D10A1882E2}" srcOrd="0" destOrd="0" presId="urn:microsoft.com/office/officeart/2005/8/layout/hierarchy2"/>
    <dgm:cxn modelId="{2D24C328-AA79-8A49-90E8-75DC4B52CF54}" type="presOf" srcId="{B4403386-009A-4689-BFFF-DA5B3DD1DBA4}" destId="{095D3713-90DB-4475-8B97-CFED30BC6420}" srcOrd="0" destOrd="0" presId="urn:microsoft.com/office/officeart/2005/8/layout/hierarchy2"/>
    <dgm:cxn modelId="{0C54F2DD-CD47-F244-A39D-D20ADDA7D37D}" type="presOf" srcId="{68B8EE6C-36E8-4960-9B55-3A10B533740D}" destId="{A3B3F360-C184-4C72-A70E-73BE080BDBAA}" srcOrd="0" destOrd="0" presId="urn:microsoft.com/office/officeart/2005/8/layout/hierarchy2"/>
    <dgm:cxn modelId="{47BB4F7A-91DF-AC45-AA4D-066D9B8FE20D}" type="presOf" srcId="{FEACC5B9-15F6-4C60-A2A9-4DD8FAA02ACD}" destId="{AB3AB248-AD2F-4058-9A66-B0AB9BDED7E6}" srcOrd="1" destOrd="0" presId="urn:microsoft.com/office/officeart/2005/8/layout/hierarchy2"/>
    <dgm:cxn modelId="{34EFED9D-71D0-6D41-985F-FDE85CAA30AE}" type="presOf" srcId="{3F433110-91D5-490C-B965-2004954CAC09}" destId="{F84395DE-F9A3-4993-8BE1-F1FBD558D192}" srcOrd="0" destOrd="0" presId="urn:microsoft.com/office/officeart/2005/8/layout/hierarchy2"/>
    <dgm:cxn modelId="{20D08AA8-DF14-49F8-98CA-414F48109AEE}" srcId="{19244E0F-D2C3-4996-9367-C1BFC563CEBE}" destId="{5EC30963-5C99-4E8D-BEFC-A5EE7A66670B}" srcOrd="1" destOrd="0" parTransId="{1D2E8CA8-F3C6-456C-958E-3C71BF7A8DC0}" sibTransId="{48525EEC-6C3B-4001-9153-8C34F89500B5}"/>
    <dgm:cxn modelId="{EE98CA61-8762-0A47-94DA-DEC03BE7F86C}" type="presOf" srcId="{D2E847F9-5795-4282-9FF3-3DAEEFE8A363}" destId="{E534546E-89C4-42A3-B170-FB23337DB31D}" srcOrd="0" destOrd="0" presId="urn:microsoft.com/office/officeart/2005/8/layout/hierarchy2"/>
    <dgm:cxn modelId="{63D47B36-62EF-4EE1-833F-B30B05170EEB}" srcId="{1AB99329-23D7-4968-841E-0A8762DEE8A9}" destId="{40111593-DD83-4E64-AC17-F5DD0559A528}" srcOrd="0" destOrd="0" parTransId="{5F7026D1-482B-4E25-89EE-66BB861535D8}" sibTransId="{9687C367-3B9E-4E5C-9711-D04CF637A1B5}"/>
    <dgm:cxn modelId="{8F03A25B-3869-3348-AAA3-03046B52C4FB}" type="presOf" srcId="{68B8EE6C-36E8-4960-9B55-3A10B533740D}" destId="{6FA74DB7-D035-42D4-A8EB-259BBE1800BC}" srcOrd="1" destOrd="0" presId="urn:microsoft.com/office/officeart/2005/8/layout/hierarchy2"/>
    <dgm:cxn modelId="{452CD131-011A-4AFE-B44D-F47E087C3BE2}" srcId="{E9542436-A960-48A4-8D1C-821662926D23}" destId="{19244E0F-D2C3-4996-9367-C1BFC563CEBE}" srcOrd="0" destOrd="0" parTransId="{720C86AF-E7AC-4D52-AE7B-1E3B614DF36B}" sibTransId="{BBABBB53-DAAC-44E6-97E8-FF3FDA199C05}"/>
    <dgm:cxn modelId="{5AF2A9D1-CA0C-2E42-A5AE-58A35ECC318D}" type="presOf" srcId="{3DDD0363-C801-4E2C-A710-E884E8D05A98}" destId="{B8928053-46E2-4428-8BE0-DF3705293DBD}" srcOrd="0" destOrd="0" presId="urn:microsoft.com/office/officeart/2005/8/layout/hierarchy2"/>
    <dgm:cxn modelId="{466281ED-93A0-4FEF-8A3A-191ED067D489}" srcId="{C35CB128-8D11-4746-BE17-91CBE4C09F76}" destId="{19428DF8-C14E-4EEB-9FCA-294904C501E4}" srcOrd="0" destOrd="0" parTransId="{A56FFC53-4FEB-4AD5-8F6A-5F321C5FEACF}" sibTransId="{D095AC1A-EB9B-48AC-8D11-46B20027CE1B}"/>
    <dgm:cxn modelId="{D0549051-68D8-EE43-B9DB-D6710F19E8C8}" type="presOf" srcId="{5F7026D1-482B-4E25-89EE-66BB861535D8}" destId="{A05CFA89-A59C-4020-BC4D-9D776088B74A}" srcOrd="0" destOrd="0" presId="urn:microsoft.com/office/officeart/2005/8/layout/hierarchy2"/>
    <dgm:cxn modelId="{297EA2F1-6AA4-4925-A828-0DDDCBAC96B7}" srcId="{B4403386-009A-4689-BFFF-DA5B3DD1DBA4}" destId="{766E50E0-6B13-4B87-B437-236C00856EED}" srcOrd="0" destOrd="0" parTransId="{F7FB5762-22B6-4FCB-80A9-F673E8377C27}" sibTransId="{86FE07D7-4A31-4541-A5C6-C05FAC1E4498}"/>
    <dgm:cxn modelId="{C78B9734-A2D2-CB49-966F-387F20E08114}" type="presOf" srcId="{5A4042F0-F7DB-4A77-8AE7-4FA9090B2FF8}" destId="{492B45CB-1378-4567-A72F-3733C3E66C0A}" srcOrd="0" destOrd="0" presId="urn:microsoft.com/office/officeart/2005/8/layout/hierarchy2"/>
    <dgm:cxn modelId="{D348D5AA-E66D-8D49-B067-C25E18BC8407}" type="presOf" srcId="{1D2E8CA8-F3C6-456C-958E-3C71BF7A8DC0}" destId="{552490B2-EDBD-4B72-821C-D00EBBD81BD5}" srcOrd="0" destOrd="0" presId="urn:microsoft.com/office/officeart/2005/8/layout/hierarchy2"/>
    <dgm:cxn modelId="{B74E9D24-3C67-2748-B414-CB1600D6455F}" type="presOf" srcId="{B347B0DA-7D92-4390-A086-D96DCF0DC906}" destId="{3B78E0F9-234F-4841-A0D9-B0453E0DFB9F}" srcOrd="0" destOrd="0" presId="urn:microsoft.com/office/officeart/2005/8/layout/hierarchy2"/>
    <dgm:cxn modelId="{0C29876E-7B98-3746-A664-1733B7BA025C}" type="presOf" srcId="{FEACC5B9-15F6-4C60-A2A9-4DD8FAA02ACD}" destId="{D7DE2B4D-1371-4577-B54D-20D6BF4E8493}" srcOrd="0" destOrd="0" presId="urn:microsoft.com/office/officeart/2005/8/layout/hierarchy2"/>
    <dgm:cxn modelId="{E27C8C81-9C83-4066-9199-EA964E79352D}" srcId="{FF606CC4-968A-46C7-96ED-7A9C3F224062}" destId="{E9542436-A960-48A4-8D1C-821662926D23}" srcOrd="0" destOrd="0" parTransId="{ED933C6C-9F66-45EC-9F79-046F98552C29}" sibTransId="{DA0E527B-3BAE-48AF-8272-EF6582B993D0}"/>
    <dgm:cxn modelId="{D5BE7BBD-BE43-4A4F-92B1-B7B99A2E5EA4}" srcId="{66DCDB05-4D05-4102-ABBC-499B66D15457}" destId="{6A834902-F872-4D7B-89C4-17678B17D9CE}" srcOrd="1" destOrd="0" parTransId="{60741E39-EA21-4085-8E10-494CF25EF09D}" sibTransId="{62C52EC5-D970-4CB1-AEBA-8AF7ACC3E570}"/>
    <dgm:cxn modelId="{2B306DD2-99AD-5941-8FFA-31B1F9818E4A}" type="presOf" srcId="{720C86AF-E7AC-4D52-AE7B-1E3B614DF36B}" destId="{D5DCEC81-2602-447D-AD35-9E237622180B}" srcOrd="1" destOrd="0" presId="urn:microsoft.com/office/officeart/2005/8/layout/hierarchy2"/>
    <dgm:cxn modelId="{C8B12443-7AF4-4546-9FF6-794FAF69FF94}" srcId="{C35CB128-8D11-4746-BE17-91CBE4C09F76}" destId="{1B9816E2-4F35-41C2-9703-B9558BDB43A5}" srcOrd="1" destOrd="0" parTransId="{9F315CEC-D9BC-4105-9652-999C47E7C4CD}" sibTransId="{DA52D8F2-E1B0-417A-B031-B1E760226A02}"/>
    <dgm:cxn modelId="{120DD9A0-9BED-4A6D-8E15-F5F9B9B247F1}" srcId="{78EBF96D-DC72-4F4C-90E4-57232475F3BB}" destId="{CBB586E8-CD84-49C8-ABB1-F49802E60722}" srcOrd="0" destOrd="0" parTransId="{D54FD47A-524F-463F-BE94-7A09873B2434}" sibTransId="{EA0CF045-79D5-484B-B0E4-BC4427193645}"/>
    <dgm:cxn modelId="{335ABE13-80B8-0244-AE03-54A648BE123A}" type="presOf" srcId="{130DE559-B79D-4FFB-8ACE-03F985E17864}" destId="{926AD939-2CC7-4FBB-AC83-8B7B077DC78A}" srcOrd="1" destOrd="0" presId="urn:microsoft.com/office/officeart/2005/8/layout/hierarchy2"/>
    <dgm:cxn modelId="{7D6BBB96-DAF3-7E45-A225-E4F4C5C11C0B}" type="presOf" srcId="{F7FB5762-22B6-4FCB-80A9-F673E8377C27}" destId="{385172B4-7093-4BB1-A1A7-65E53FC6A2D2}" srcOrd="0" destOrd="0" presId="urn:microsoft.com/office/officeart/2005/8/layout/hierarchy2"/>
    <dgm:cxn modelId="{01C21BDC-C609-4E16-9095-DC9AEF55E49B}" srcId="{766E50E0-6B13-4B87-B437-236C00856EED}" destId="{C35CB128-8D11-4746-BE17-91CBE4C09F76}" srcOrd="1" destOrd="0" parTransId="{B347B0DA-7D92-4390-A086-D96DCF0DC906}" sibTransId="{890BEEA7-D0FF-4B72-A122-172DC97C925E}"/>
    <dgm:cxn modelId="{4E6D5EAB-2023-DF44-B303-B549ACE83951}" type="presOf" srcId="{130DE559-B79D-4FFB-8ACE-03F985E17864}" destId="{775D81A3-383C-4531-A52E-D5E0E917F134}" srcOrd="0" destOrd="0" presId="urn:microsoft.com/office/officeart/2005/8/layout/hierarchy2"/>
    <dgm:cxn modelId="{41648F16-7E03-DF46-A305-86D8EBBCE727}" type="presOf" srcId="{347CCBCB-56BD-497E-B26D-A7F3E5427FCB}" destId="{9F1EDD4F-BE19-46A6-A5AB-2AA7F70CE97A}" srcOrd="1" destOrd="0" presId="urn:microsoft.com/office/officeart/2005/8/layout/hierarchy2"/>
    <dgm:cxn modelId="{E7746C87-7973-A443-910E-E15D14AFA18B}" type="presOf" srcId="{99CF28D6-0C31-4AFF-B138-1279E0D52268}" destId="{176377C6-0E1D-4878-8FD1-B273B211E130}" srcOrd="1" destOrd="0" presId="urn:microsoft.com/office/officeart/2005/8/layout/hierarchy2"/>
    <dgm:cxn modelId="{C2674EDA-7902-453F-9297-C74A50D8942A}" srcId="{66DCDB05-4D05-4102-ABBC-499B66D15457}" destId="{B2DAE2B6-505A-421F-B4F8-389A3359B3EF}" srcOrd="0" destOrd="0" parTransId="{FEACC5B9-15F6-4C60-A2A9-4DD8FAA02ACD}" sibTransId="{A4233DC1-BCC0-492F-B0C8-3D7B3766653C}"/>
    <dgm:cxn modelId="{0D7DD03B-1301-4049-924F-C4D625C86434}" type="presOf" srcId="{A56FFC53-4FEB-4AD5-8F6A-5F321C5FEACF}" destId="{579CB613-A1C9-4D5B-8EE2-FF50780D0B7A}" srcOrd="1" destOrd="0" presId="urn:microsoft.com/office/officeart/2005/8/layout/hierarchy2"/>
    <dgm:cxn modelId="{AA8713CE-84C7-44B9-9E83-AED6E8291EE2}" srcId="{D191FAB7-3C1B-485E-8EA6-D4988B35C723}" destId="{D1CE1BD9-43C6-46BC-9CC8-9B296641DA05}" srcOrd="0" destOrd="0" parTransId="{255BFA55-430F-49E8-87BE-C491457BE9B8}" sibTransId="{E3BB856E-5386-4A7D-97FF-7DB242C2D8BA}"/>
    <dgm:cxn modelId="{D8E6127D-7785-D74F-9973-16544D474004}" type="presOf" srcId="{AAA874DF-4B7C-4605-81F3-EE6F29EA39FE}" destId="{8C20CF0F-2B2D-4282-88B6-6E072220254B}" srcOrd="1" destOrd="0" presId="urn:microsoft.com/office/officeart/2005/8/layout/hierarchy2"/>
    <dgm:cxn modelId="{A198D3CC-C706-8543-8B0D-CC05C4B7552A}" type="presOf" srcId="{E9542436-A960-48A4-8D1C-821662926D23}" destId="{AFA4E3F9-7DA0-449D-B472-14350A33AAD3}" srcOrd="0" destOrd="0" presId="urn:microsoft.com/office/officeart/2005/8/layout/hierarchy2"/>
    <dgm:cxn modelId="{EEA8CFF3-A0A2-3940-9D74-FB7F86B953CE}" type="presOf" srcId="{B2DAE2B6-505A-421F-B4F8-389A3359B3EF}" destId="{48DD6BE4-391A-4957-BC88-D4A23E2F326C}" srcOrd="0" destOrd="0" presId="urn:microsoft.com/office/officeart/2005/8/layout/hierarchy2"/>
    <dgm:cxn modelId="{76396AC9-422E-A249-B3ED-F623ED14E07D}" type="presOf" srcId="{E7915187-35AC-4556-A276-B8C11776FFA5}" destId="{0BFFB33B-D2CB-4D15-9407-A5C25456D34F}" srcOrd="0" destOrd="0" presId="urn:microsoft.com/office/officeart/2005/8/layout/hierarchy2"/>
    <dgm:cxn modelId="{F8E538E9-F816-48B7-99BA-387C374951F0}" srcId="{78EBF96D-DC72-4F4C-90E4-57232475F3BB}" destId="{846EDC26-BC2D-413E-B1D2-692A3F56324C}" srcOrd="1" destOrd="0" parTransId="{68B8EE6C-36E8-4960-9B55-3A10B533740D}" sibTransId="{2B3A4944-894F-440D-B9DE-70691754C5AC}"/>
    <dgm:cxn modelId="{6752ED2C-9651-664C-8ADC-1BAF3FD1A5BC}" type="presOf" srcId="{6A834902-F872-4D7B-89C4-17678B17D9CE}" destId="{4F6BF6F3-DB8A-4A44-9F74-5CE0E9F34532}" srcOrd="0" destOrd="0" presId="urn:microsoft.com/office/officeart/2005/8/layout/hierarchy2"/>
    <dgm:cxn modelId="{0CFC48D5-E829-BD4F-AF9E-D7915837BF16}" type="presOf" srcId="{D1CE1BD9-43C6-46BC-9CC8-9B296641DA05}" destId="{57AC4CFA-A82E-4CA1-8475-64EFD5F8ADFD}" srcOrd="0" destOrd="0" presId="urn:microsoft.com/office/officeart/2005/8/layout/hierarchy2"/>
    <dgm:cxn modelId="{01FC880D-C900-2E41-8AEF-0D28DE5C97A8}" type="presOf" srcId="{5666F345-0740-4710-B97F-E4D78F2BB0D6}" destId="{2F212753-9557-4858-A2B0-C42043B422D2}" srcOrd="0" destOrd="0" presId="urn:microsoft.com/office/officeart/2005/8/layout/hierarchy2"/>
    <dgm:cxn modelId="{A6A807D2-C493-BF4D-B98A-B58BBB1C4566}" type="presOf" srcId="{5F7026D1-482B-4E25-89EE-66BB861535D8}" destId="{55DA294F-A749-4C3F-A6D6-F9088D11202C}" srcOrd="1" destOrd="0" presId="urn:microsoft.com/office/officeart/2005/8/layout/hierarchy2"/>
    <dgm:cxn modelId="{2E0C6B27-9FD5-4F89-BA53-A32C0E050AD8}" srcId="{CBB586E8-CD84-49C8-ABB1-F49802E60722}" destId="{9A0C6619-9B97-432C-BB6B-A94F287BC748}" srcOrd="0" destOrd="0" parTransId="{59ABFA63-8F2E-4C04-BF6D-DBD8BCEDB40A}" sibTransId="{1F4047E5-E48F-4010-8863-9E09099398DB}"/>
    <dgm:cxn modelId="{43D8AF0A-DC1D-9E40-BC9E-ED9CB37D3027}" type="presOf" srcId="{347CCBCB-56BD-497E-B26D-A7F3E5427FCB}" destId="{38EFA8B8-D60C-4CCF-BE3B-CA19080168FD}" srcOrd="0" destOrd="0" presId="urn:microsoft.com/office/officeart/2005/8/layout/hierarchy2"/>
    <dgm:cxn modelId="{9636AEDA-D822-344F-87D6-7C513C98138C}" type="presOf" srcId="{D54FD47A-524F-463F-BE94-7A09873B2434}" destId="{2B8AD31C-C9A5-4A13-8D80-B4F36D39CA67}" srcOrd="0" destOrd="0" presId="urn:microsoft.com/office/officeart/2005/8/layout/hierarchy2"/>
    <dgm:cxn modelId="{59D50CA9-9D04-8742-93D4-47F2AC08F7D4}" type="presOf" srcId="{255BFA55-430F-49E8-87BE-C491457BE9B8}" destId="{CA4CD14C-09CE-4C53-AC7C-0119FE2830CF}" srcOrd="1" destOrd="0" presId="urn:microsoft.com/office/officeart/2005/8/layout/hierarchy2"/>
    <dgm:cxn modelId="{E534D404-3BE2-854D-9169-38E275AB4B8F}" type="presOf" srcId="{FF606CC4-968A-46C7-96ED-7A9C3F224062}" destId="{AB0F8426-8C7D-48B7-B7EF-58E7CB7EFFED}" srcOrd="0" destOrd="0" presId="urn:microsoft.com/office/officeart/2005/8/layout/hierarchy2"/>
    <dgm:cxn modelId="{90CED20D-BAB7-B04C-B51A-4287F2A14A4F}" type="presOf" srcId="{366879B2-9DBA-4F0E-89DE-0F4A8C5240FB}" destId="{0A5BA7DD-2FDB-4073-9705-4F12AF024CDD}" srcOrd="1" destOrd="0" presId="urn:microsoft.com/office/officeart/2005/8/layout/hierarchy2"/>
    <dgm:cxn modelId="{00DAF2F0-09B0-4E9F-BCC6-2E0854931A9D}" srcId="{766E50E0-6B13-4B87-B437-236C00856EED}" destId="{D2E847F9-5795-4282-9FF3-3DAEEFE8A363}" srcOrd="0" destOrd="0" parTransId="{17475125-8F17-459B-8C76-C7B1200EA71F}" sibTransId="{224ED9E7-9500-4EE6-B0B5-314610AF4117}"/>
    <dgm:cxn modelId="{2D11CE49-7C89-164A-9096-5962ACF10CEB}" type="presOf" srcId="{19244E0F-D2C3-4996-9367-C1BFC563CEBE}" destId="{0F412E39-C2EE-452C-ADCD-F255CBC2F561}" srcOrd="0" destOrd="0" presId="urn:microsoft.com/office/officeart/2005/8/layout/hierarchy2"/>
    <dgm:cxn modelId="{F1943B8F-D4A0-C44F-92D6-8D111212E9BF}" type="presOf" srcId="{C5DD75BE-647D-41EE-9302-4AFA2AC9CDAB}" destId="{404814E2-75DD-4C9D-87FE-EF11D9CA0563}" srcOrd="0" destOrd="0" presId="urn:microsoft.com/office/officeart/2005/8/layout/hierarchy2"/>
    <dgm:cxn modelId="{D0C8789B-9F65-F14F-8803-2ACEDC297302}" type="presOf" srcId="{C5DD75BE-647D-41EE-9302-4AFA2AC9CDAB}" destId="{23F479BC-18BD-4240-8768-A1099FF50902}" srcOrd="1" destOrd="0" presId="urn:microsoft.com/office/officeart/2005/8/layout/hierarchy2"/>
    <dgm:cxn modelId="{1077CAA9-44E1-8B4C-8EA2-B86C44886E04}" type="presOf" srcId="{17475125-8F17-459B-8C76-C7B1200EA71F}" destId="{E2F115F9-EC7D-4A25-A004-1A4F2A45A49F}" srcOrd="1" destOrd="0" presId="urn:microsoft.com/office/officeart/2005/8/layout/hierarchy2"/>
    <dgm:cxn modelId="{9330F0C3-ABA1-9149-9E89-6C1AB4F46E50}" type="presOf" srcId="{59ABFA63-8F2E-4C04-BF6D-DBD8BCEDB40A}" destId="{05276EF5-9177-41DE-898C-8A0A97EEEF8A}" srcOrd="1" destOrd="0" presId="urn:microsoft.com/office/officeart/2005/8/layout/hierarchy2"/>
    <dgm:cxn modelId="{8D2396D7-1BBD-F845-B489-61B19AC5ED4B}" type="presOf" srcId="{1B9816E2-4F35-41C2-9703-B9558BDB43A5}" destId="{CAE1A033-B5E2-4BD7-9498-7383EB26DAC4}" srcOrd="0" destOrd="0" presId="urn:microsoft.com/office/officeart/2005/8/layout/hierarchy2"/>
    <dgm:cxn modelId="{2081A870-D8F8-8E43-B2F3-46A28D774DB9}" type="presOf" srcId="{F7FB5762-22B6-4FCB-80A9-F673E8377C27}" destId="{15552A31-6EC7-4EF0-A6A6-C17C7890C3DF}" srcOrd="1" destOrd="0" presId="urn:microsoft.com/office/officeart/2005/8/layout/hierarchy2"/>
    <dgm:cxn modelId="{92EDF177-4AC9-E04F-85A3-C0D0D01B32D3}" type="presOf" srcId="{E7915187-35AC-4556-A276-B8C11776FFA5}" destId="{00E60439-CF5D-4443-8CE6-1095E1F5D8DB}" srcOrd="1" destOrd="0" presId="urn:microsoft.com/office/officeart/2005/8/layout/hierarchy2"/>
    <dgm:cxn modelId="{7E81D8B4-BF1A-3347-BE62-DE7AF7F0B66A}" type="presOf" srcId="{66DCDB05-4D05-4102-ABBC-499B66D15457}" destId="{8540091D-BBAB-41F6-A0D6-7516229FCA98}" srcOrd="0" destOrd="0" presId="urn:microsoft.com/office/officeart/2005/8/layout/hierarchy2"/>
    <dgm:cxn modelId="{1A147653-5B5F-B34A-BDC0-C5EFA0FEF87E}" type="presOf" srcId="{9A0C6619-9B97-432C-BB6B-A94F287BC748}" destId="{7458A691-E017-4C02-AAE1-DC636B322DC7}" srcOrd="0" destOrd="0" presId="urn:microsoft.com/office/officeart/2005/8/layout/hierarchy2"/>
    <dgm:cxn modelId="{E0E30659-8D83-0740-9D30-217D2F018BA5}" type="presOf" srcId="{9F315CEC-D9BC-4105-9652-999C47E7C4CD}" destId="{1978604F-DAB8-4189-B7A5-E48FC0088E3B}" srcOrd="0" destOrd="0" presId="urn:microsoft.com/office/officeart/2005/8/layout/hierarchy2"/>
    <dgm:cxn modelId="{FD2AC396-E552-5E43-99D5-F554CF2E3028}" type="presOf" srcId="{17475125-8F17-459B-8C76-C7B1200EA71F}" destId="{2EE90740-9C1F-46C0-98E4-48605D12548F}" srcOrd="0" destOrd="0" presId="urn:microsoft.com/office/officeart/2005/8/layout/hierarchy2"/>
    <dgm:cxn modelId="{D2BD1EA8-9F33-EC4F-84B0-3DDC664BA72D}" type="presOf" srcId="{766E50E0-6B13-4B87-B437-236C00856EED}" destId="{06AC7A4E-8F55-4AC8-BD77-FC3FE1CEAABC}" srcOrd="0" destOrd="0" presId="urn:microsoft.com/office/officeart/2005/8/layout/hierarchy2"/>
    <dgm:cxn modelId="{698F45C2-613A-1546-9E86-5CE6A96C6A51}" type="presOf" srcId="{59ABFA63-8F2E-4C04-BF6D-DBD8BCEDB40A}" destId="{CC2F6CCD-C1CA-4A1C-A9D9-A58ACD911E46}" srcOrd="0" destOrd="0" presId="urn:microsoft.com/office/officeart/2005/8/layout/hierarchy2"/>
    <dgm:cxn modelId="{88C36F51-AF7F-C44E-AD6C-B225022F0C8E}" type="presOf" srcId="{AAA874DF-4B7C-4605-81F3-EE6F29EA39FE}" destId="{8E394E8E-0801-4D52-B4CF-1817B6B7DAFB}" srcOrd="0" destOrd="0" presId="urn:microsoft.com/office/officeart/2005/8/layout/hierarchy2"/>
    <dgm:cxn modelId="{3ED33B9E-F26D-E24E-8517-33366E057B1F}" type="presOf" srcId="{9F315CEC-D9BC-4105-9652-999C47E7C4CD}" destId="{7C74C884-7E7C-4ACD-93FE-9C4968D19F0D}" srcOrd="1" destOrd="0" presId="urn:microsoft.com/office/officeart/2005/8/layout/hierarchy2"/>
    <dgm:cxn modelId="{16232873-1A2E-A248-9968-A2B4E94999D5}" type="presOf" srcId="{846EDC26-BC2D-413E-B1D2-692A3F56324C}" destId="{612D081E-8D0B-40BC-BF72-1AA213B766D4}" srcOrd="0" destOrd="0" presId="urn:microsoft.com/office/officeart/2005/8/layout/hierarchy2"/>
    <dgm:cxn modelId="{26A07872-DDB3-A749-A48A-54A58B83191D}" type="presOf" srcId="{D54FD47A-524F-463F-BE94-7A09873B2434}" destId="{26435900-FF0A-4856-AD6D-4711B33D8B58}" srcOrd="1" destOrd="0" presId="urn:microsoft.com/office/officeart/2005/8/layout/hierarchy2"/>
    <dgm:cxn modelId="{900A35EE-3743-154B-8F25-7C567D21A498}" type="presOf" srcId="{CBB586E8-CD84-49C8-ABB1-F49802E60722}" destId="{D9192AE5-A8E9-48BC-9A42-C9BD4FEEC8EA}" srcOrd="0" destOrd="0" presId="urn:microsoft.com/office/officeart/2005/8/layout/hierarchy2"/>
    <dgm:cxn modelId="{C9FE6556-7647-D54A-9A2F-F923DF3B74E6}" type="presOf" srcId="{C35CB128-8D11-4746-BE17-91CBE4C09F76}" destId="{47ABE7B6-5F29-4CD5-B273-7FCDCAD51DD6}" srcOrd="0" destOrd="0" presId="urn:microsoft.com/office/officeart/2005/8/layout/hierarchy2"/>
    <dgm:cxn modelId="{A355D9C8-DDC0-F34B-B0A6-FADF0445DE22}" type="presOf" srcId="{40111593-DD83-4E64-AC17-F5DD0559A528}" destId="{E802683A-A66B-4027-B438-0C51F21E4B78}" srcOrd="0" destOrd="0" presId="urn:microsoft.com/office/officeart/2005/8/layout/hierarchy2"/>
    <dgm:cxn modelId="{64778D4D-809C-4B4B-912F-4F3654FB6FE8}" type="presOf" srcId="{A98F939D-66E9-41B0-A36A-2CECE80E4487}" destId="{6BD8A2DF-AE1F-49C4-9F79-EA26F9D41761}" srcOrd="1" destOrd="0" presId="urn:microsoft.com/office/officeart/2005/8/layout/hierarchy2"/>
    <dgm:cxn modelId="{B5D23899-8DB6-5C48-8A4A-773A8100AB25}" type="presOf" srcId="{A98F939D-66E9-41B0-A36A-2CECE80E4487}" destId="{84DAD52D-BB91-45E7-AB02-9998AF0821C2}" srcOrd="0" destOrd="0" presId="urn:microsoft.com/office/officeart/2005/8/layout/hierarchy2"/>
    <dgm:cxn modelId="{AD24E967-A09A-814F-8AE3-D6C79FC6F3BB}" type="presOf" srcId="{60741E39-EA21-4085-8E10-494CF25EF09D}" destId="{A194355F-2589-4063-B39A-45F2B4C82367}" srcOrd="0" destOrd="0" presId="urn:microsoft.com/office/officeart/2005/8/layout/hierarchy2"/>
    <dgm:cxn modelId="{5BAD8F64-9FE1-AB4B-A0F6-2AE3185578A3}" type="presOf" srcId="{19428DF8-C14E-4EEB-9FCA-294904C501E4}" destId="{486B0188-3BDA-494B-9C3D-D3AE145ED87D}" srcOrd="0" destOrd="0" presId="urn:microsoft.com/office/officeart/2005/8/layout/hierarchy2"/>
    <dgm:cxn modelId="{2F4DB715-C7BA-1A4F-98A0-2488C2011F18}" type="presOf" srcId="{9FB71F20-CCF7-43B8-8E46-4FA66366B485}" destId="{7FE25375-CF7D-4EFB-812B-F2F951B1EAD1}" srcOrd="1" destOrd="0" presId="urn:microsoft.com/office/officeart/2005/8/layout/hierarchy2"/>
    <dgm:cxn modelId="{6A076068-D49B-41CB-A338-2268BD85A6AE}" srcId="{D2E847F9-5795-4282-9FF3-3DAEEFE8A363}" destId="{1AB99329-23D7-4968-841E-0A8762DEE8A9}" srcOrd="0" destOrd="0" parTransId="{99CF28D6-0C31-4AFF-B138-1279E0D52268}" sibTransId="{3AD6038C-445C-4E71-B793-24079E003EF1}"/>
    <dgm:cxn modelId="{AE123D2A-C336-514A-B883-89E0DDBDD063}" type="presOf" srcId="{78EBF96D-DC72-4F4C-90E4-57232475F3BB}" destId="{091448C0-4045-44DC-91AD-291C4C626C79}" srcOrd="0" destOrd="0" presId="urn:microsoft.com/office/officeart/2005/8/layout/hierarchy2"/>
    <dgm:cxn modelId="{BDB016BA-C195-4643-AA29-09EC755FE5C1}" type="presOf" srcId="{B347B0DA-7D92-4390-A086-D96DCF0DC906}" destId="{F9C9E1B5-4591-4C15-9580-5DF015BE9B32}" srcOrd="1" destOrd="0" presId="urn:microsoft.com/office/officeart/2005/8/layout/hierarchy2"/>
    <dgm:cxn modelId="{F91C05EC-4817-FF44-A750-F22CD4B7EBFF}" type="presOf" srcId="{1AB99329-23D7-4968-841E-0A8762DEE8A9}" destId="{7B54BE82-393D-4181-B1E8-5E51434A7CFD}" srcOrd="0" destOrd="0" presId="urn:microsoft.com/office/officeart/2005/8/layout/hierarchy2"/>
    <dgm:cxn modelId="{C1BEE348-4477-41F6-8D16-CFB295CA3676}" srcId="{19244E0F-D2C3-4996-9367-C1BFC563CEBE}" destId="{78EBF96D-DC72-4F4C-90E4-57232475F3BB}" srcOrd="0" destOrd="0" parTransId="{E7915187-35AC-4556-A276-B8C11776FFA5}" sibTransId="{499EDD7A-EFA7-4844-81EA-92A4AD14981F}"/>
    <dgm:cxn modelId="{CD7E0035-6622-495A-B6FE-2A7D36BD9F5E}" srcId="{D2E847F9-5795-4282-9FF3-3DAEEFE8A363}" destId="{3F433110-91D5-490C-B965-2004954CAC09}" srcOrd="1" destOrd="0" parTransId="{130DE559-B79D-4FFB-8ACE-03F985E17864}" sibTransId="{6370A5AE-311C-46A1-AEAB-71F1692C9615}"/>
    <dgm:cxn modelId="{C08500FC-0931-4F5B-9BDD-093CE0B8FA3A}" srcId="{E9542436-A960-48A4-8D1C-821662926D23}" destId="{5666F345-0740-4710-B97F-E4D78F2BB0D6}" srcOrd="2" destOrd="0" parTransId="{347CCBCB-56BD-497E-B26D-A7F3E5427FCB}" sibTransId="{859103D8-EB5E-4754-AC3A-AF88F3D7C7F6}"/>
    <dgm:cxn modelId="{D476772D-1302-4AF7-920F-B62A96B4F3C2}" srcId="{E9542436-A960-48A4-8D1C-821662926D23}" destId="{B4403386-009A-4689-BFFF-DA5B3DD1DBA4}" srcOrd="1" destOrd="0" parTransId="{AAA874DF-4B7C-4605-81F3-EE6F29EA39FE}" sibTransId="{1CE12CF8-645E-416C-8D7B-7995ACA9DD87}"/>
    <dgm:cxn modelId="{AB945258-3656-438C-863C-AC360A242F85}" srcId="{CBB586E8-CD84-49C8-ABB1-F49802E60722}" destId="{5A4042F0-F7DB-4A77-8AE7-4FA9090B2FF8}" srcOrd="1" destOrd="0" parTransId="{9FB71F20-CCF7-43B8-8E46-4FA66366B485}" sibTransId="{BDC512F2-BBE0-4CFC-87C0-BC2F9D56B689}"/>
    <dgm:cxn modelId="{E0AC4CAD-8FAD-434C-B8CE-718F7352CCB3}" type="presOf" srcId="{60741E39-EA21-4085-8E10-494CF25EF09D}" destId="{20C6BB2E-F5E0-409A-A843-772EC62619C4}" srcOrd="1" destOrd="0" presId="urn:microsoft.com/office/officeart/2005/8/layout/hierarchy2"/>
    <dgm:cxn modelId="{89D0AD7D-0E33-8848-B063-C9A277918E03}" type="presOf" srcId="{5EC30963-5C99-4E8D-BEFC-A5EE7A66670B}" destId="{E8F82A86-7B3D-4D47-986D-5175CB0C7E94}" srcOrd="0" destOrd="0" presId="urn:microsoft.com/office/officeart/2005/8/layout/hierarchy2"/>
    <dgm:cxn modelId="{EA63AB17-9FC2-2C45-B2BF-F336464F3875}" type="presOf" srcId="{9FB71F20-CCF7-43B8-8E46-4FA66366B485}" destId="{66951F8F-4999-4992-A5DE-8CBBBFE393CE}" srcOrd="0" destOrd="0" presId="urn:microsoft.com/office/officeart/2005/8/layout/hierarchy2"/>
    <dgm:cxn modelId="{9B89235D-07FB-D14E-BBBE-3BE57DC1CEBF}" type="presOf" srcId="{720C86AF-E7AC-4D52-AE7B-1E3B614DF36B}" destId="{DC425E53-6263-431F-A038-D8E1475C24A6}" srcOrd="0" destOrd="0" presId="urn:microsoft.com/office/officeart/2005/8/layout/hierarchy2"/>
    <dgm:cxn modelId="{C65CD3EB-093A-9346-9A0C-275D808FD78F}" type="presOf" srcId="{1D2E8CA8-F3C6-456C-958E-3C71BF7A8DC0}" destId="{9E9C088A-4777-47E5-8E69-BB0685155300}" srcOrd="1" destOrd="0" presId="urn:microsoft.com/office/officeart/2005/8/layout/hierarchy2"/>
    <dgm:cxn modelId="{C080F89D-19C3-E441-AB68-CBBF5D017C4C}" type="presOf" srcId="{D191FAB7-3C1B-485E-8EA6-D4988B35C723}" destId="{9AE9DB75-B7BA-4A77-9A3A-2D932602BF74}" srcOrd="0" destOrd="0" presId="urn:microsoft.com/office/officeart/2005/8/layout/hierarchy2"/>
    <dgm:cxn modelId="{83081F4D-9EFE-C14C-BBD2-737418B547C0}" type="presOf" srcId="{99CF28D6-0C31-4AFF-B138-1279E0D52268}" destId="{1A75C8A2-52A1-40CC-BC5E-06DDBEF98A81}" srcOrd="0" destOrd="0" presId="urn:microsoft.com/office/officeart/2005/8/layout/hierarchy2"/>
    <dgm:cxn modelId="{59706B5A-1831-44CA-9B41-500E29593701}" srcId="{D191FAB7-3C1B-485E-8EA6-D4988B35C723}" destId="{66DCDB05-4D05-4102-ABBC-499B66D15457}" srcOrd="1" destOrd="0" parTransId="{366879B2-9DBA-4F0E-89DE-0F4A8C5240FB}" sibTransId="{D4E303C5-BD3A-4777-AA60-E39689E68835}"/>
    <dgm:cxn modelId="{62ACA9AB-1570-EB43-A140-43A0F58A6778}" type="presOf" srcId="{A56FFC53-4FEB-4AD5-8F6A-5F321C5FEACF}" destId="{FA135FCB-D227-4E8B-8364-1D6A27C248ED}" srcOrd="0" destOrd="0" presId="urn:microsoft.com/office/officeart/2005/8/layout/hierarchy2"/>
    <dgm:cxn modelId="{5AEB9AF0-4B9D-1C4D-922D-6BA8AFFA978B}" type="presParOf" srcId="{AB0F8426-8C7D-48B7-B7EF-58E7CB7EFFED}" destId="{005A8FC3-CAAD-47C6-A9A5-026A99CEF796}" srcOrd="0" destOrd="0" presId="urn:microsoft.com/office/officeart/2005/8/layout/hierarchy2"/>
    <dgm:cxn modelId="{CFE853E1-1BCC-FC4D-A1EF-C4D67918BE27}" type="presParOf" srcId="{005A8FC3-CAAD-47C6-A9A5-026A99CEF796}" destId="{AFA4E3F9-7DA0-449D-B472-14350A33AAD3}" srcOrd="0" destOrd="0" presId="urn:microsoft.com/office/officeart/2005/8/layout/hierarchy2"/>
    <dgm:cxn modelId="{1CAEE876-6260-1C4E-A610-8762D4388853}" type="presParOf" srcId="{005A8FC3-CAAD-47C6-A9A5-026A99CEF796}" destId="{65A832BE-3F99-4EF3-9CF4-BA3C18CFD6A6}" srcOrd="1" destOrd="0" presId="urn:microsoft.com/office/officeart/2005/8/layout/hierarchy2"/>
    <dgm:cxn modelId="{2EE1C725-0E86-3D4A-84CC-35FFA106BF90}" type="presParOf" srcId="{65A832BE-3F99-4EF3-9CF4-BA3C18CFD6A6}" destId="{DC425E53-6263-431F-A038-D8E1475C24A6}" srcOrd="0" destOrd="0" presId="urn:microsoft.com/office/officeart/2005/8/layout/hierarchy2"/>
    <dgm:cxn modelId="{A7D8892C-F08D-ED45-A25B-22871934138E}" type="presParOf" srcId="{DC425E53-6263-431F-A038-D8E1475C24A6}" destId="{D5DCEC81-2602-447D-AD35-9E237622180B}" srcOrd="0" destOrd="0" presId="urn:microsoft.com/office/officeart/2005/8/layout/hierarchy2"/>
    <dgm:cxn modelId="{32D4173B-FDEE-504D-9A3F-0D21E2764DEC}" type="presParOf" srcId="{65A832BE-3F99-4EF3-9CF4-BA3C18CFD6A6}" destId="{BB583660-818D-4703-8E3F-365D504DAAAB}" srcOrd="1" destOrd="0" presId="urn:microsoft.com/office/officeart/2005/8/layout/hierarchy2"/>
    <dgm:cxn modelId="{2EC5F5FB-D979-034A-99F6-634AEBDA4CC6}" type="presParOf" srcId="{BB583660-818D-4703-8E3F-365D504DAAAB}" destId="{0F412E39-C2EE-452C-ADCD-F255CBC2F561}" srcOrd="0" destOrd="0" presId="urn:microsoft.com/office/officeart/2005/8/layout/hierarchy2"/>
    <dgm:cxn modelId="{CFCA41E9-A8C2-864D-A220-20C99E6D732C}" type="presParOf" srcId="{BB583660-818D-4703-8E3F-365D504DAAAB}" destId="{9E10EFCB-38DE-4F28-AD14-E88BD0B3F580}" srcOrd="1" destOrd="0" presId="urn:microsoft.com/office/officeart/2005/8/layout/hierarchy2"/>
    <dgm:cxn modelId="{62D56F0E-F187-7D4B-AE02-ABC927C2BCCF}" type="presParOf" srcId="{9E10EFCB-38DE-4F28-AD14-E88BD0B3F580}" destId="{0BFFB33B-D2CB-4D15-9407-A5C25456D34F}" srcOrd="0" destOrd="0" presId="urn:microsoft.com/office/officeart/2005/8/layout/hierarchy2"/>
    <dgm:cxn modelId="{334D311D-DEE7-BD4D-A76E-B159649B2AA2}" type="presParOf" srcId="{0BFFB33B-D2CB-4D15-9407-A5C25456D34F}" destId="{00E60439-CF5D-4443-8CE6-1095E1F5D8DB}" srcOrd="0" destOrd="0" presId="urn:microsoft.com/office/officeart/2005/8/layout/hierarchy2"/>
    <dgm:cxn modelId="{ABC4F5B8-2EF3-764A-9C85-7ECE61DDE510}" type="presParOf" srcId="{9E10EFCB-38DE-4F28-AD14-E88BD0B3F580}" destId="{A586BDF4-0F6E-424E-BFA4-6CB6C4ABEB10}" srcOrd="1" destOrd="0" presId="urn:microsoft.com/office/officeart/2005/8/layout/hierarchy2"/>
    <dgm:cxn modelId="{11E11D75-2E2A-F146-BD62-FA675AF5FAB9}" type="presParOf" srcId="{A586BDF4-0F6E-424E-BFA4-6CB6C4ABEB10}" destId="{091448C0-4045-44DC-91AD-291C4C626C79}" srcOrd="0" destOrd="0" presId="urn:microsoft.com/office/officeart/2005/8/layout/hierarchy2"/>
    <dgm:cxn modelId="{F7710AA4-F912-864A-923E-6DB05CE2B4A2}" type="presParOf" srcId="{A586BDF4-0F6E-424E-BFA4-6CB6C4ABEB10}" destId="{9836BE06-E984-4793-99FA-D4E368CC86E2}" srcOrd="1" destOrd="0" presId="urn:microsoft.com/office/officeart/2005/8/layout/hierarchy2"/>
    <dgm:cxn modelId="{3C5EE2CC-D62A-764B-83D8-CD21C26910D2}" type="presParOf" srcId="{9836BE06-E984-4793-99FA-D4E368CC86E2}" destId="{2B8AD31C-C9A5-4A13-8D80-B4F36D39CA67}" srcOrd="0" destOrd="0" presId="urn:microsoft.com/office/officeart/2005/8/layout/hierarchy2"/>
    <dgm:cxn modelId="{35B53754-775A-6943-9962-AFAA4A21AE98}" type="presParOf" srcId="{2B8AD31C-C9A5-4A13-8D80-B4F36D39CA67}" destId="{26435900-FF0A-4856-AD6D-4711B33D8B58}" srcOrd="0" destOrd="0" presId="urn:microsoft.com/office/officeart/2005/8/layout/hierarchy2"/>
    <dgm:cxn modelId="{56E1CCA4-5AAD-E74C-A188-28241DDE71E3}" type="presParOf" srcId="{9836BE06-E984-4793-99FA-D4E368CC86E2}" destId="{0905396F-5C29-476E-8717-C0BFB026CD4E}" srcOrd="1" destOrd="0" presId="urn:microsoft.com/office/officeart/2005/8/layout/hierarchy2"/>
    <dgm:cxn modelId="{7DBFADB2-DDD1-DF4F-81EC-F5BAE08707A8}" type="presParOf" srcId="{0905396F-5C29-476E-8717-C0BFB026CD4E}" destId="{D9192AE5-A8E9-48BC-9A42-C9BD4FEEC8EA}" srcOrd="0" destOrd="0" presId="urn:microsoft.com/office/officeart/2005/8/layout/hierarchy2"/>
    <dgm:cxn modelId="{9978A9DD-5A19-364A-BB9C-E747D2D1A904}" type="presParOf" srcId="{0905396F-5C29-476E-8717-C0BFB026CD4E}" destId="{81AA881D-33AF-4855-9AC6-10A2B428DF40}" srcOrd="1" destOrd="0" presId="urn:microsoft.com/office/officeart/2005/8/layout/hierarchy2"/>
    <dgm:cxn modelId="{EE1C856B-AA62-E342-9518-81CCD6086B9B}" type="presParOf" srcId="{81AA881D-33AF-4855-9AC6-10A2B428DF40}" destId="{CC2F6CCD-C1CA-4A1C-A9D9-A58ACD911E46}" srcOrd="0" destOrd="0" presId="urn:microsoft.com/office/officeart/2005/8/layout/hierarchy2"/>
    <dgm:cxn modelId="{353B40A6-932C-314D-A6D0-465A0F58C726}" type="presParOf" srcId="{CC2F6CCD-C1CA-4A1C-A9D9-A58ACD911E46}" destId="{05276EF5-9177-41DE-898C-8A0A97EEEF8A}" srcOrd="0" destOrd="0" presId="urn:microsoft.com/office/officeart/2005/8/layout/hierarchy2"/>
    <dgm:cxn modelId="{B3676481-80CA-D541-8ACF-C682EE020878}" type="presParOf" srcId="{81AA881D-33AF-4855-9AC6-10A2B428DF40}" destId="{0E200AF2-FA2D-4ACE-899C-A659C5F77565}" srcOrd="1" destOrd="0" presId="urn:microsoft.com/office/officeart/2005/8/layout/hierarchy2"/>
    <dgm:cxn modelId="{1BE37B96-223E-2F4D-9A95-01C02C89BBB3}" type="presParOf" srcId="{0E200AF2-FA2D-4ACE-899C-A659C5F77565}" destId="{7458A691-E017-4C02-AAE1-DC636B322DC7}" srcOrd="0" destOrd="0" presId="urn:microsoft.com/office/officeart/2005/8/layout/hierarchy2"/>
    <dgm:cxn modelId="{152E7D99-BB63-B14E-A14D-E18861F42717}" type="presParOf" srcId="{0E200AF2-FA2D-4ACE-899C-A659C5F77565}" destId="{C96D2DC9-600F-4AB3-A32F-60156A519F7B}" srcOrd="1" destOrd="0" presId="urn:microsoft.com/office/officeart/2005/8/layout/hierarchy2"/>
    <dgm:cxn modelId="{AF2FA64D-02B6-114C-839E-FB247B48A3EF}" type="presParOf" srcId="{81AA881D-33AF-4855-9AC6-10A2B428DF40}" destId="{66951F8F-4999-4992-A5DE-8CBBBFE393CE}" srcOrd="2" destOrd="0" presId="urn:microsoft.com/office/officeart/2005/8/layout/hierarchy2"/>
    <dgm:cxn modelId="{ACF8AD04-2A41-EA4E-8BFB-53DA3EB61960}" type="presParOf" srcId="{66951F8F-4999-4992-A5DE-8CBBBFE393CE}" destId="{7FE25375-CF7D-4EFB-812B-F2F951B1EAD1}" srcOrd="0" destOrd="0" presId="urn:microsoft.com/office/officeart/2005/8/layout/hierarchy2"/>
    <dgm:cxn modelId="{82789BC2-7242-594E-8F28-3EB890AE8EBB}" type="presParOf" srcId="{81AA881D-33AF-4855-9AC6-10A2B428DF40}" destId="{1580AD78-D19C-4BCF-9EFD-A7212963C7BC}" srcOrd="3" destOrd="0" presId="urn:microsoft.com/office/officeart/2005/8/layout/hierarchy2"/>
    <dgm:cxn modelId="{98B00C91-3CA0-EA4E-8C2D-E48681B77662}" type="presParOf" srcId="{1580AD78-D19C-4BCF-9EFD-A7212963C7BC}" destId="{492B45CB-1378-4567-A72F-3733C3E66C0A}" srcOrd="0" destOrd="0" presId="urn:microsoft.com/office/officeart/2005/8/layout/hierarchy2"/>
    <dgm:cxn modelId="{E21A154A-4509-8C46-86DF-FB4DA0DF3211}" type="presParOf" srcId="{1580AD78-D19C-4BCF-9EFD-A7212963C7BC}" destId="{69948A2D-0F30-4562-AF3E-5F65A2852DF9}" srcOrd="1" destOrd="0" presId="urn:microsoft.com/office/officeart/2005/8/layout/hierarchy2"/>
    <dgm:cxn modelId="{5A3D3C54-FECD-1242-A501-25265B102750}" type="presParOf" srcId="{9836BE06-E984-4793-99FA-D4E368CC86E2}" destId="{A3B3F360-C184-4C72-A70E-73BE080BDBAA}" srcOrd="2" destOrd="0" presId="urn:microsoft.com/office/officeart/2005/8/layout/hierarchy2"/>
    <dgm:cxn modelId="{D87BDB8C-2E29-8F4E-A3BD-67A9703379D6}" type="presParOf" srcId="{A3B3F360-C184-4C72-A70E-73BE080BDBAA}" destId="{6FA74DB7-D035-42D4-A8EB-259BBE1800BC}" srcOrd="0" destOrd="0" presId="urn:microsoft.com/office/officeart/2005/8/layout/hierarchy2"/>
    <dgm:cxn modelId="{198154F5-37BF-D040-A11D-865217A8B5E3}" type="presParOf" srcId="{9836BE06-E984-4793-99FA-D4E368CC86E2}" destId="{4CD6D231-624F-4C0B-9AC9-16022F3D49FE}" srcOrd="3" destOrd="0" presId="urn:microsoft.com/office/officeart/2005/8/layout/hierarchy2"/>
    <dgm:cxn modelId="{302481BC-4724-534C-8FD9-CE23E9E1996C}" type="presParOf" srcId="{4CD6D231-624F-4C0B-9AC9-16022F3D49FE}" destId="{612D081E-8D0B-40BC-BF72-1AA213B766D4}" srcOrd="0" destOrd="0" presId="urn:microsoft.com/office/officeart/2005/8/layout/hierarchy2"/>
    <dgm:cxn modelId="{72887215-A077-3147-877B-C52D3EEA440C}" type="presParOf" srcId="{4CD6D231-624F-4C0B-9AC9-16022F3D49FE}" destId="{733BE0EC-BB1A-4F71-A624-BC85571D93AE}" srcOrd="1" destOrd="0" presId="urn:microsoft.com/office/officeart/2005/8/layout/hierarchy2"/>
    <dgm:cxn modelId="{0810BA6B-5C20-4949-8E29-57A0BDC396E5}" type="presParOf" srcId="{9E10EFCB-38DE-4F28-AD14-E88BD0B3F580}" destId="{552490B2-EDBD-4B72-821C-D00EBBD81BD5}" srcOrd="2" destOrd="0" presId="urn:microsoft.com/office/officeart/2005/8/layout/hierarchy2"/>
    <dgm:cxn modelId="{D8F42616-55F6-1C47-B2D3-F08AD4670117}" type="presParOf" srcId="{552490B2-EDBD-4B72-821C-D00EBBD81BD5}" destId="{9E9C088A-4777-47E5-8E69-BB0685155300}" srcOrd="0" destOrd="0" presId="urn:microsoft.com/office/officeart/2005/8/layout/hierarchy2"/>
    <dgm:cxn modelId="{EC22169E-A4EC-5C4B-8589-A0D87667DD86}" type="presParOf" srcId="{9E10EFCB-38DE-4F28-AD14-E88BD0B3F580}" destId="{3966EA06-1E35-481C-8F4F-FF0984EC8652}" srcOrd="3" destOrd="0" presId="urn:microsoft.com/office/officeart/2005/8/layout/hierarchy2"/>
    <dgm:cxn modelId="{EC9AEE21-948C-E340-B345-47DF99256523}" type="presParOf" srcId="{3966EA06-1E35-481C-8F4F-FF0984EC8652}" destId="{E8F82A86-7B3D-4D47-986D-5175CB0C7E94}" srcOrd="0" destOrd="0" presId="urn:microsoft.com/office/officeart/2005/8/layout/hierarchy2"/>
    <dgm:cxn modelId="{D12914C9-766B-7642-B802-669F80520A71}" type="presParOf" srcId="{3966EA06-1E35-481C-8F4F-FF0984EC8652}" destId="{B43C335A-F022-478E-9DFB-E9E1EF246959}" srcOrd="1" destOrd="0" presId="urn:microsoft.com/office/officeart/2005/8/layout/hierarchy2"/>
    <dgm:cxn modelId="{1BB43FFB-A4BB-ED4F-BB2D-FC75FEFF36B9}" type="presParOf" srcId="{65A832BE-3F99-4EF3-9CF4-BA3C18CFD6A6}" destId="{8E394E8E-0801-4D52-B4CF-1817B6B7DAFB}" srcOrd="2" destOrd="0" presId="urn:microsoft.com/office/officeart/2005/8/layout/hierarchy2"/>
    <dgm:cxn modelId="{E7B7AB71-6E91-6845-B7A1-E12E34983E0D}" type="presParOf" srcId="{8E394E8E-0801-4D52-B4CF-1817B6B7DAFB}" destId="{8C20CF0F-2B2D-4282-88B6-6E072220254B}" srcOrd="0" destOrd="0" presId="urn:microsoft.com/office/officeart/2005/8/layout/hierarchy2"/>
    <dgm:cxn modelId="{8E50807F-9D5A-5948-A435-5FFC63FF8684}" type="presParOf" srcId="{65A832BE-3F99-4EF3-9CF4-BA3C18CFD6A6}" destId="{B0486948-240F-4F5C-8F91-A2057A28F225}" srcOrd="3" destOrd="0" presId="urn:microsoft.com/office/officeart/2005/8/layout/hierarchy2"/>
    <dgm:cxn modelId="{8C6713F2-7775-3F42-BD34-3F1F1A85C994}" type="presParOf" srcId="{B0486948-240F-4F5C-8F91-A2057A28F225}" destId="{095D3713-90DB-4475-8B97-CFED30BC6420}" srcOrd="0" destOrd="0" presId="urn:microsoft.com/office/officeart/2005/8/layout/hierarchy2"/>
    <dgm:cxn modelId="{739E0D93-7404-0B40-93C9-EBE7B204A0D5}" type="presParOf" srcId="{B0486948-240F-4F5C-8F91-A2057A28F225}" destId="{C0C54353-6213-4CBC-8276-FA7DEF91F977}" srcOrd="1" destOrd="0" presId="urn:microsoft.com/office/officeart/2005/8/layout/hierarchy2"/>
    <dgm:cxn modelId="{5208751C-DF71-5848-B3CB-CB94446FCED7}" type="presParOf" srcId="{C0C54353-6213-4CBC-8276-FA7DEF91F977}" destId="{385172B4-7093-4BB1-A1A7-65E53FC6A2D2}" srcOrd="0" destOrd="0" presId="urn:microsoft.com/office/officeart/2005/8/layout/hierarchy2"/>
    <dgm:cxn modelId="{4976E5DB-3DA4-5942-8AA1-CCB4DA32A89A}" type="presParOf" srcId="{385172B4-7093-4BB1-A1A7-65E53FC6A2D2}" destId="{15552A31-6EC7-4EF0-A6A6-C17C7890C3DF}" srcOrd="0" destOrd="0" presId="urn:microsoft.com/office/officeart/2005/8/layout/hierarchy2"/>
    <dgm:cxn modelId="{1AC84C42-0572-B248-9437-B1512FEEC28A}" type="presParOf" srcId="{C0C54353-6213-4CBC-8276-FA7DEF91F977}" destId="{6A3FC8DE-D0E3-459F-8639-3353F9BE0C88}" srcOrd="1" destOrd="0" presId="urn:microsoft.com/office/officeart/2005/8/layout/hierarchy2"/>
    <dgm:cxn modelId="{4893D456-FA52-D343-8075-91E71C982E49}" type="presParOf" srcId="{6A3FC8DE-D0E3-459F-8639-3353F9BE0C88}" destId="{06AC7A4E-8F55-4AC8-BD77-FC3FE1CEAABC}" srcOrd="0" destOrd="0" presId="urn:microsoft.com/office/officeart/2005/8/layout/hierarchy2"/>
    <dgm:cxn modelId="{9C28429F-D26D-F14B-94F9-0CCF6ABF3CCE}" type="presParOf" srcId="{6A3FC8DE-D0E3-459F-8639-3353F9BE0C88}" destId="{8AC07695-EA6C-461E-9245-A38714575E5A}" srcOrd="1" destOrd="0" presId="urn:microsoft.com/office/officeart/2005/8/layout/hierarchy2"/>
    <dgm:cxn modelId="{E592C0DC-5BE1-3247-89A2-52D54F582D35}" type="presParOf" srcId="{8AC07695-EA6C-461E-9245-A38714575E5A}" destId="{2EE90740-9C1F-46C0-98E4-48605D12548F}" srcOrd="0" destOrd="0" presId="urn:microsoft.com/office/officeart/2005/8/layout/hierarchy2"/>
    <dgm:cxn modelId="{4F128B8A-8A05-1247-AFB2-9CD7EABD8CBB}" type="presParOf" srcId="{2EE90740-9C1F-46C0-98E4-48605D12548F}" destId="{E2F115F9-EC7D-4A25-A004-1A4F2A45A49F}" srcOrd="0" destOrd="0" presId="urn:microsoft.com/office/officeart/2005/8/layout/hierarchy2"/>
    <dgm:cxn modelId="{5A820188-7E27-4D4F-A962-9DB2B84333D6}" type="presParOf" srcId="{8AC07695-EA6C-461E-9245-A38714575E5A}" destId="{CB16F532-A556-4A28-88C1-AEAA92554883}" srcOrd="1" destOrd="0" presId="urn:microsoft.com/office/officeart/2005/8/layout/hierarchy2"/>
    <dgm:cxn modelId="{4829F1F2-F945-0744-9871-49263EEE388B}" type="presParOf" srcId="{CB16F532-A556-4A28-88C1-AEAA92554883}" destId="{E534546E-89C4-42A3-B170-FB23337DB31D}" srcOrd="0" destOrd="0" presId="urn:microsoft.com/office/officeart/2005/8/layout/hierarchy2"/>
    <dgm:cxn modelId="{DE96B9A9-7B2E-F44C-A29A-8C9398399686}" type="presParOf" srcId="{CB16F532-A556-4A28-88C1-AEAA92554883}" destId="{98D653C0-2898-4AC8-BBE6-2BE847D82358}" srcOrd="1" destOrd="0" presId="urn:microsoft.com/office/officeart/2005/8/layout/hierarchy2"/>
    <dgm:cxn modelId="{5C5D9BF9-7E5E-1D41-8EDF-850E78BE6894}" type="presParOf" srcId="{98D653C0-2898-4AC8-BBE6-2BE847D82358}" destId="{1A75C8A2-52A1-40CC-BC5E-06DDBEF98A81}" srcOrd="0" destOrd="0" presId="urn:microsoft.com/office/officeart/2005/8/layout/hierarchy2"/>
    <dgm:cxn modelId="{0441DAC8-C15D-5143-A24E-07302EC7FD43}" type="presParOf" srcId="{1A75C8A2-52A1-40CC-BC5E-06DDBEF98A81}" destId="{176377C6-0E1D-4878-8FD1-B273B211E130}" srcOrd="0" destOrd="0" presId="urn:microsoft.com/office/officeart/2005/8/layout/hierarchy2"/>
    <dgm:cxn modelId="{3CF373A4-A70F-F442-955A-EB0ED2830233}" type="presParOf" srcId="{98D653C0-2898-4AC8-BBE6-2BE847D82358}" destId="{AD621595-1CCD-4EF0-9D0A-2D98A22AD2AB}" srcOrd="1" destOrd="0" presId="urn:microsoft.com/office/officeart/2005/8/layout/hierarchy2"/>
    <dgm:cxn modelId="{EE30C349-F13E-4344-80A5-199EC8C592D5}" type="presParOf" srcId="{AD621595-1CCD-4EF0-9D0A-2D98A22AD2AB}" destId="{7B54BE82-393D-4181-B1E8-5E51434A7CFD}" srcOrd="0" destOrd="0" presId="urn:microsoft.com/office/officeart/2005/8/layout/hierarchy2"/>
    <dgm:cxn modelId="{02622E2D-C721-ED44-AECE-27F8224DE6B8}" type="presParOf" srcId="{AD621595-1CCD-4EF0-9D0A-2D98A22AD2AB}" destId="{0585C073-3032-4476-B94F-2A7A7BEF4EC9}" srcOrd="1" destOrd="0" presId="urn:microsoft.com/office/officeart/2005/8/layout/hierarchy2"/>
    <dgm:cxn modelId="{286C0A70-B6AC-7849-BB81-6D72490ED16C}" type="presParOf" srcId="{0585C073-3032-4476-B94F-2A7A7BEF4EC9}" destId="{A05CFA89-A59C-4020-BC4D-9D776088B74A}" srcOrd="0" destOrd="0" presId="urn:microsoft.com/office/officeart/2005/8/layout/hierarchy2"/>
    <dgm:cxn modelId="{505F9134-3BB7-DC46-8BDE-0B7539F9B458}" type="presParOf" srcId="{A05CFA89-A59C-4020-BC4D-9D776088B74A}" destId="{55DA294F-A749-4C3F-A6D6-F9088D11202C}" srcOrd="0" destOrd="0" presId="urn:microsoft.com/office/officeart/2005/8/layout/hierarchy2"/>
    <dgm:cxn modelId="{2BFA7065-3183-0F48-A7BD-48D813577FCC}" type="presParOf" srcId="{0585C073-3032-4476-B94F-2A7A7BEF4EC9}" destId="{C1CFEE90-8D33-4963-867E-7FE49B845F82}" srcOrd="1" destOrd="0" presId="urn:microsoft.com/office/officeart/2005/8/layout/hierarchy2"/>
    <dgm:cxn modelId="{177F6997-7471-2C48-9F16-CFE44EC65A09}" type="presParOf" srcId="{C1CFEE90-8D33-4963-867E-7FE49B845F82}" destId="{E802683A-A66B-4027-B438-0C51F21E4B78}" srcOrd="0" destOrd="0" presId="urn:microsoft.com/office/officeart/2005/8/layout/hierarchy2"/>
    <dgm:cxn modelId="{4963356E-5057-F046-9769-C24828DA4A83}" type="presParOf" srcId="{C1CFEE90-8D33-4963-867E-7FE49B845F82}" destId="{EFC8C136-7652-4BFF-A075-CF4CA2CBCC9A}" srcOrd="1" destOrd="0" presId="urn:microsoft.com/office/officeart/2005/8/layout/hierarchy2"/>
    <dgm:cxn modelId="{F0ABFC9B-FE34-6D4A-8D46-8F713E28C9CF}" type="presParOf" srcId="{0585C073-3032-4476-B94F-2A7A7BEF4EC9}" destId="{84DAD52D-BB91-45E7-AB02-9998AF0821C2}" srcOrd="2" destOrd="0" presId="urn:microsoft.com/office/officeart/2005/8/layout/hierarchy2"/>
    <dgm:cxn modelId="{E2E38D08-5936-104B-BFB9-9F4314808EEC}" type="presParOf" srcId="{84DAD52D-BB91-45E7-AB02-9998AF0821C2}" destId="{6BD8A2DF-AE1F-49C4-9F79-EA26F9D41761}" srcOrd="0" destOrd="0" presId="urn:microsoft.com/office/officeart/2005/8/layout/hierarchy2"/>
    <dgm:cxn modelId="{CAFFA093-8AB2-2443-9E1C-24990DDED15B}" type="presParOf" srcId="{0585C073-3032-4476-B94F-2A7A7BEF4EC9}" destId="{4A76A13F-C833-4292-8690-FC18084A61C4}" srcOrd="3" destOrd="0" presId="urn:microsoft.com/office/officeart/2005/8/layout/hierarchy2"/>
    <dgm:cxn modelId="{9654F3A8-AFB1-D74A-B411-0A11303B9838}" type="presParOf" srcId="{4A76A13F-C833-4292-8690-FC18084A61C4}" destId="{B8928053-46E2-4428-8BE0-DF3705293DBD}" srcOrd="0" destOrd="0" presId="urn:microsoft.com/office/officeart/2005/8/layout/hierarchy2"/>
    <dgm:cxn modelId="{456A8437-94B5-A341-908B-A498B9918A27}" type="presParOf" srcId="{4A76A13F-C833-4292-8690-FC18084A61C4}" destId="{666D2FC0-514D-4761-ABD2-E18429A68FD3}" srcOrd="1" destOrd="0" presId="urn:microsoft.com/office/officeart/2005/8/layout/hierarchy2"/>
    <dgm:cxn modelId="{202C2EFC-4505-0A46-83D9-CBEB10537609}" type="presParOf" srcId="{98D653C0-2898-4AC8-BBE6-2BE847D82358}" destId="{775D81A3-383C-4531-A52E-D5E0E917F134}" srcOrd="2" destOrd="0" presId="urn:microsoft.com/office/officeart/2005/8/layout/hierarchy2"/>
    <dgm:cxn modelId="{144A77E9-68E2-C84B-A2E3-73E533F6612D}" type="presParOf" srcId="{775D81A3-383C-4531-A52E-D5E0E917F134}" destId="{926AD939-2CC7-4FBB-AC83-8B7B077DC78A}" srcOrd="0" destOrd="0" presId="urn:microsoft.com/office/officeart/2005/8/layout/hierarchy2"/>
    <dgm:cxn modelId="{08FB17DB-9CF6-3849-A4B8-7894BECC2E7A}" type="presParOf" srcId="{98D653C0-2898-4AC8-BBE6-2BE847D82358}" destId="{9C9FFB3D-FEC5-4E61-BCC1-77D5C5FFDC25}" srcOrd="3" destOrd="0" presId="urn:microsoft.com/office/officeart/2005/8/layout/hierarchy2"/>
    <dgm:cxn modelId="{DB58E6A0-997C-3A49-965C-4D9AFE8E97AB}" type="presParOf" srcId="{9C9FFB3D-FEC5-4E61-BCC1-77D5C5FFDC25}" destId="{F84395DE-F9A3-4993-8BE1-F1FBD558D192}" srcOrd="0" destOrd="0" presId="urn:microsoft.com/office/officeart/2005/8/layout/hierarchy2"/>
    <dgm:cxn modelId="{07CEFD1F-A632-AD4D-B8E5-C16EDEE1CCA6}" type="presParOf" srcId="{9C9FFB3D-FEC5-4E61-BCC1-77D5C5FFDC25}" destId="{B4E2E711-A9D7-4276-9423-D7D4D8E3E72B}" srcOrd="1" destOrd="0" presId="urn:microsoft.com/office/officeart/2005/8/layout/hierarchy2"/>
    <dgm:cxn modelId="{76B82459-EE31-C045-AB30-0DA143559BC0}" type="presParOf" srcId="{8AC07695-EA6C-461E-9245-A38714575E5A}" destId="{3B78E0F9-234F-4841-A0D9-B0453E0DFB9F}" srcOrd="2" destOrd="0" presId="urn:microsoft.com/office/officeart/2005/8/layout/hierarchy2"/>
    <dgm:cxn modelId="{A6B7E629-3571-8347-8E80-9BAD306A6B8B}" type="presParOf" srcId="{3B78E0F9-234F-4841-A0D9-B0453E0DFB9F}" destId="{F9C9E1B5-4591-4C15-9580-5DF015BE9B32}" srcOrd="0" destOrd="0" presId="urn:microsoft.com/office/officeart/2005/8/layout/hierarchy2"/>
    <dgm:cxn modelId="{D1C871BA-EEB5-EF4D-9007-60ECFBE48660}" type="presParOf" srcId="{8AC07695-EA6C-461E-9245-A38714575E5A}" destId="{76601691-5EE1-4027-9E99-5CAE30890191}" srcOrd="3" destOrd="0" presId="urn:microsoft.com/office/officeart/2005/8/layout/hierarchy2"/>
    <dgm:cxn modelId="{F7217E2F-2D33-C140-A421-A0D4FA963DDC}" type="presParOf" srcId="{76601691-5EE1-4027-9E99-5CAE30890191}" destId="{47ABE7B6-5F29-4CD5-B273-7FCDCAD51DD6}" srcOrd="0" destOrd="0" presId="urn:microsoft.com/office/officeart/2005/8/layout/hierarchy2"/>
    <dgm:cxn modelId="{9BD532D6-73F6-0043-99DC-FCB2A46B92B5}" type="presParOf" srcId="{76601691-5EE1-4027-9E99-5CAE30890191}" destId="{41D89823-CCC9-4318-9206-52969E43E54C}" srcOrd="1" destOrd="0" presId="urn:microsoft.com/office/officeart/2005/8/layout/hierarchy2"/>
    <dgm:cxn modelId="{FBBA1D99-E89B-2944-A715-BE4070CBB9DF}" type="presParOf" srcId="{41D89823-CCC9-4318-9206-52969E43E54C}" destId="{FA135FCB-D227-4E8B-8364-1D6A27C248ED}" srcOrd="0" destOrd="0" presId="urn:microsoft.com/office/officeart/2005/8/layout/hierarchy2"/>
    <dgm:cxn modelId="{38049D1C-1D19-A842-BD26-7BD9B174A3D4}" type="presParOf" srcId="{FA135FCB-D227-4E8B-8364-1D6A27C248ED}" destId="{579CB613-A1C9-4D5B-8EE2-FF50780D0B7A}" srcOrd="0" destOrd="0" presId="urn:microsoft.com/office/officeart/2005/8/layout/hierarchy2"/>
    <dgm:cxn modelId="{03573BE1-2294-0344-9BDE-EE29E682DFC2}" type="presParOf" srcId="{41D89823-CCC9-4318-9206-52969E43E54C}" destId="{C52BE1FC-525C-49DD-BA77-D743E77147E0}" srcOrd="1" destOrd="0" presId="urn:microsoft.com/office/officeart/2005/8/layout/hierarchy2"/>
    <dgm:cxn modelId="{3B47FA8D-F924-464E-949D-2CD57345AAA9}" type="presParOf" srcId="{C52BE1FC-525C-49DD-BA77-D743E77147E0}" destId="{486B0188-3BDA-494B-9C3D-D3AE145ED87D}" srcOrd="0" destOrd="0" presId="urn:microsoft.com/office/officeart/2005/8/layout/hierarchy2"/>
    <dgm:cxn modelId="{722F8DC3-4168-DC43-B049-24FE639987D2}" type="presParOf" srcId="{C52BE1FC-525C-49DD-BA77-D743E77147E0}" destId="{06F3DC47-D323-41CA-9368-C2FCD6F40EB4}" srcOrd="1" destOrd="0" presId="urn:microsoft.com/office/officeart/2005/8/layout/hierarchy2"/>
    <dgm:cxn modelId="{882012E7-0A75-2E4D-9375-298440736C0B}" type="presParOf" srcId="{41D89823-CCC9-4318-9206-52969E43E54C}" destId="{1978604F-DAB8-4189-B7A5-E48FC0088E3B}" srcOrd="2" destOrd="0" presId="urn:microsoft.com/office/officeart/2005/8/layout/hierarchy2"/>
    <dgm:cxn modelId="{93A46855-02FA-4F4D-956F-8843C1948CD4}" type="presParOf" srcId="{1978604F-DAB8-4189-B7A5-E48FC0088E3B}" destId="{7C74C884-7E7C-4ACD-93FE-9C4968D19F0D}" srcOrd="0" destOrd="0" presId="urn:microsoft.com/office/officeart/2005/8/layout/hierarchy2"/>
    <dgm:cxn modelId="{4CA260D8-0214-934C-B4EC-E43423813C23}" type="presParOf" srcId="{41D89823-CCC9-4318-9206-52969E43E54C}" destId="{EBD9019F-E543-40F1-B7ED-65791EF2457E}" srcOrd="3" destOrd="0" presId="urn:microsoft.com/office/officeart/2005/8/layout/hierarchy2"/>
    <dgm:cxn modelId="{EF31C7CB-BD53-4543-9BD7-FC0E26AB716C}" type="presParOf" srcId="{EBD9019F-E543-40F1-B7ED-65791EF2457E}" destId="{CAE1A033-B5E2-4BD7-9498-7383EB26DAC4}" srcOrd="0" destOrd="0" presId="urn:microsoft.com/office/officeart/2005/8/layout/hierarchy2"/>
    <dgm:cxn modelId="{BBC8953C-35EB-3440-817A-C583E11C0417}" type="presParOf" srcId="{EBD9019F-E543-40F1-B7ED-65791EF2457E}" destId="{260F314A-DDDB-4863-AF8D-448E4B9CCF74}" srcOrd="1" destOrd="0" presId="urn:microsoft.com/office/officeart/2005/8/layout/hierarchy2"/>
    <dgm:cxn modelId="{C26FACA4-B185-F34C-84F9-BE8E0F133509}" type="presParOf" srcId="{C0C54353-6213-4CBC-8276-FA7DEF91F977}" destId="{404814E2-75DD-4C9D-87FE-EF11D9CA0563}" srcOrd="2" destOrd="0" presId="urn:microsoft.com/office/officeart/2005/8/layout/hierarchy2"/>
    <dgm:cxn modelId="{D7EA4ECC-8E57-4B46-B928-E457E13D7560}" type="presParOf" srcId="{404814E2-75DD-4C9D-87FE-EF11D9CA0563}" destId="{23F479BC-18BD-4240-8768-A1099FF50902}" srcOrd="0" destOrd="0" presId="urn:microsoft.com/office/officeart/2005/8/layout/hierarchy2"/>
    <dgm:cxn modelId="{E6D93EFD-18A0-9644-AB8A-61EE71414645}" type="presParOf" srcId="{C0C54353-6213-4CBC-8276-FA7DEF91F977}" destId="{54DA3096-5F1A-4EEA-A594-CEC1E58F52A1}" srcOrd="3" destOrd="0" presId="urn:microsoft.com/office/officeart/2005/8/layout/hierarchy2"/>
    <dgm:cxn modelId="{75E1D468-5465-0448-947E-5DF5703BD787}" type="presParOf" srcId="{54DA3096-5F1A-4EEA-A594-CEC1E58F52A1}" destId="{9AE9DB75-B7BA-4A77-9A3A-2D932602BF74}" srcOrd="0" destOrd="0" presId="urn:microsoft.com/office/officeart/2005/8/layout/hierarchy2"/>
    <dgm:cxn modelId="{2270F131-5C94-9B41-B1EC-B4BEE56D548A}" type="presParOf" srcId="{54DA3096-5F1A-4EEA-A594-CEC1E58F52A1}" destId="{EC9D5AC5-90F7-4B99-BC6A-EA9048E9C1D3}" srcOrd="1" destOrd="0" presId="urn:microsoft.com/office/officeart/2005/8/layout/hierarchy2"/>
    <dgm:cxn modelId="{8B89A63B-8899-0444-976F-713B82541717}" type="presParOf" srcId="{EC9D5AC5-90F7-4B99-BC6A-EA9048E9C1D3}" destId="{14B2A5E7-0231-4AA1-8C4E-86D10A1882E2}" srcOrd="0" destOrd="0" presId="urn:microsoft.com/office/officeart/2005/8/layout/hierarchy2"/>
    <dgm:cxn modelId="{43A6CFD7-6D05-FE44-B57E-6F0E9F5827F7}" type="presParOf" srcId="{14B2A5E7-0231-4AA1-8C4E-86D10A1882E2}" destId="{CA4CD14C-09CE-4C53-AC7C-0119FE2830CF}" srcOrd="0" destOrd="0" presId="urn:microsoft.com/office/officeart/2005/8/layout/hierarchy2"/>
    <dgm:cxn modelId="{EA61A18B-12E0-3447-A28B-7BD1A113FCEB}" type="presParOf" srcId="{EC9D5AC5-90F7-4B99-BC6A-EA9048E9C1D3}" destId="{9110A071-8897-4B18-9996-B345C99FC489}" srcOrd="1" destOrd="0" presId="urn:microsoft.com/office/officeart/2005/8/layout/hierarchy2"/>
    <dgm:cxn modelId="{0198052C-9626-7F45-BC22-703C554D9D63}" type="presParOf" srcId="{9110A071-8897-4B18-9996-B345C99FC489}" destId="{57AC4CFA-A82E-4CA1-8475-64EFD5F8ADFD}" srcOrd="0" destOrd="0" presId="urn:microsoft.com/office/officeart/2005/8/layout/hierarchy2"/>
    <dgm:cxn modelId="{04662F73-B6A1-9B49-96A9-159EA031B425}" type="presParOf" srcId="{9110A071-8897-4B18-9996-B345C99FC489}" destId="{E6E6EC2F-27A2-4294-945D-5130403DCC23}" srcOrd="1" destOrd="0" presId="urn:microsoft.com/office/officeart/2005/8/layout/hierarchy2"/>
    <dgm:cxn modelId="{807B3AE5-6494-3342-BBCC-B447C688880F}" type="presParOf" srcId="{EC9D5AC5-90F7-4B99-BC6A-EA9048E9C1D3}" destId="{6E299071-FCDA-4688-AB18-57BEBF19401E}" srcOrd="2" destOrd="0" presId="urn:microsoft.com/office/officeart/2005/8/layout/hierarchy2"/>
    <dgm:cxn modelId="{784EF76B-679A-6B4F-970E-18BC2E94C05F}" type="presParOf" srcId="{6E299071-FCDA-4688-AB18-57BEBF19401E}" destId="{0A5BA7DD-2FDB-4073-9705-4F12AF024CDD}" srcOrd="0" destOrd="0" presId="urn:microsoft.com/office/officeart/2005/8/layout/hierarchy2"/>
    <dgm:cxn modelId="{2F063E9A-F7AA-CE47-92B2-51D0E564F6C2}" type="presParOf" srcId="{EC9D5AC5-90F7-4B99-BC6A-EA9048E9C1D3}" destId="{F806C845-CC45-4F64-BB03-79B4D12AFB06}" srcOrd="3" destOrd="0" presId="urn:microsoft.com/office/officeart/2005/8/layout/hierarchy2"/>
    <dgm:cxn modelId="{5D006EB1-85DA-DD43-93F8-161993AD5031}" type="presParOf" srcId="{F806C845-CC45-4F64-BB03-79B4D12AFB06}" destId="{8540091D-BBAB-41F6-A0D6-7516229FCA98}" srcOrd="0" destOrd="0" presId="urn:microsoft.com/office/officeart/2005/8/layout/hierarchy2"/>
    <dgm:cxn modelId="{3E39F45B-A6F5-EE42-BEB1-3AAB593A057C}" type="presParOf" srcId="{F806C845-CC45-4F64-BB03-79B4D12AFB06}" destId="{A83F1420-1358-4E2E-BA39-7A185AC7911B}" srcOrd="1" destOrd="0" presId="urn:microsoft.com/office/officeart/2005/8/layout/hierarchy2"/>
    <dgm:cxn modelId="{D5F37A44-8438-9C4B-89F9-EB2F288CFB6E}" type="presParOf" srcId="{A83F1420-1358-4E2E-BA39-7A185AC7911B}" destId="{D7DE2B4D-1371-4577-B54D-20D6BF4E8493}" srcOrd="0" destOrd="0" presId="urn:microsoft.com/office/officeart/2005/8/layout/hierarchy2"/>
    <dgm:cxn modelId="{5BDCA391-EAFF-2F4F-9AC2-600931E744DC}" type="presParOf" srcId="{D7DE2B4D-1371-4577-B54D-20D6BF4E8493}" destId="{AB3AB248-AD2F-4058-9A66-B0AB9BDED7E6}" srcOrd="0" destOrd="0" presId="urn:microsoft.com/office/officeart/2005/8/layout/hierarchy2"/>
    <dgm:cxn modelId="{E88E328F-C7B7-CF44-B597-61D4F52C722E}" type="presParOf" srcId="{A83F1420-1358-4E2E-BA39-7A185AC7911B}" destId="{649D4122-72CB-4F16-ADB4-36262D40679D}" srcOrd="1" destOrd="0" presId="urn:microsoft.com/office/officeart/2005/8/layout/hierarchy2"/>
    <dgm:cxn modelId="{694887FE-1441-2946-B137-177024560FAB}" type="presParOf" srcId="{649D4122-72CB-4F16-ADB4-36262D40679D}" destId="{48DD6BE4-391A-4957-BC88-D4A23E2F326C}" srcOrd="0" destOrd="0" presId="urn:microsoft.com/office/officeart/2005/8/layout/hierarchy2"/>
    <dgm:cxn modelId="{E1F26733-C8A8-854B-B745-6384B3F60588}" type="presParOf" srcId="{649D4122-72CB-4F16-ADB4-36262D40679D}" destId="{F831A8A8-6568-4F4E-95C0-97584C7BEC63}" srcOrd="1" destOrd="0" presId="urn:microsoft.com/office/officeart/2005/8/layout/hierarchy2"/>
    <dgm:cxn modelId="{A0546C12-30EE-AD48-AD5F-C9064BD31960}" type="presParOf" srcId="{A83F1420-1358-4E2E-BA39-7A185AC7911B}" destId="{A194355F-2589-4063-B39A-45F2B4C82367}" srcOrd="2" destOrd="0" presId="urn:microsoft.com/office/officeart/2005/8/layout/hierarchy2"/>
    <dgm:cxn modelId="{40C924B2-8D61-C54A-8691-8F35AF73FEFF}" type="presParOf" srcId="{A194355F-2589-4063-B39A-45F2B4C82367}" destId="{20C6BB2E-F5E0-409A-A843-772EC62619C4}" srcOrd="0" destOrd="0" presId="urn:microsoft.com/office/officeart/2005/8/layout/hierarchy2"/>
    <dgm:cxn modelId="{A256E43E-45F3-A44B-AE30-91890392586E}" type="presParOf" srcId="{A83F1420-1358-4E2E-BA39-7A185AC7911B}" destId="{33A7773F-4300-40D1-A161-CC391A764292}" srcOrd="3" destOrd="0" presId="urn:microsoft.com/office/officeart/2005/8/layout/hierarchy2"/>
    <dgm:cxn modelId="{8F249F35-CF41-E746-B096-32C170733992}" type="presParOf" srcId="{33A7773F-4300-40D1-A161-CC391A764292}" destId="{4F6BF6F3-DB8A-4A44-9F74-5CE0E9F34532}" srcOrd="0" destOrd="0" presId="urn:microsoft.com/office/officeart/2005/8/layout/hierarchy2"/>
    <dgm:cxn modelId="{34DA65A8-C2A7-814C-A91A-6FDFDB0DFD4C}" type="presParOf" srcId="{33A7773F-4300-40D1-A161-CC391A764292}" destId="{78725887-D2E2-43F2-B46E-B5DA9FF0AB0D}" srcOrd="1" destOrd="0" presId="urn:microsoft.com/office/officeart/2005/8/layout/hierarchy2"/>
    <dgm:cxn modelId="{F064B290-C4BC-FE4A-A223-9B0B3C034542}" type="presParOf" srcId="{65A832BE-3F99-4EF3-9CF4-BA3C18CFD6A6}" destId="{38EFA8B8-D60C-4CCF-BE3B-CA19080168FD}" srcOrd="4" destOrd="0" presId="urn:microsoft.com/office/officeart/2005/8/layout/hierarchy2"/>
    <dgm:cxn modelId="{65AFFA0B-F2CA-6046-9A37-86A5D20A715B}" type="presParOf" srcId="{38EFA8B8-D60C-4CCF-BE3B-CA19080168FD}" destId="{9F1EDD4F-BE19-46A6-A5AB-2AA7F70CE97A}" srcOrd="0" destOrd="0" presId="urn:microsoft.com/office/officeart/2005/8/layout/hierarchy2"/>
    <dgm:cxn modelId="{D2A2E264-FDD8-CC41-8FCC-1685A23AE8F5}" type="presParOf" srcId="{65A832BE-3F99-4EF3-9CF4-BA3C18CFD6A6}" destId="{A1FAD451-08B1-4BE5-BFAD-59D925D17CA6}" srcOrd="5" destOrd="0" presId="urn:microsoft.com/office/officeart/2005/8/layout/hierarchy2"/>
    <dgm:cxn modelId="{55FBA733-52F9-E447-BF65-6C7A6D860450}" type="presParOf" srcId="{A1FAD451-08B1-4BE5-BFAD-59D925D17CA6}" destId="{2F212753-9557-4858-A2B0-C42043B422D2}" srcOrd="0" destOrd="0" presId="urn:microsoft.com/office/officeart/2005/8/layout/hierarchy2"/>
    <dgm:cxn modelId="{F1948C70-03B7-4A4A-8EDC-4648D5E98234}" type="presParOf" srcId="{A1FAD451-08B1-4BE5-BFAD-59D925D17CA6}" destId="{5BFB752C-47BE-4DF0-9852-5488192B02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A4E3F9-7DA0-449D-B472-14350A33AAD3}">
      <dsp:nvSpPr>
        <dsp:cNvPr id="0" name=""/>
        <dsp:cNvSpPr/>
      </dsp:nvSpPr>
      <dsp:spPr>
        <a:xfrm>
          <a:off x="1298670" y="2484006"/>
          <a:ext cx="719636" cy="346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Иониты</a:t>
          </a:r>
        </a:p>
      </dsp:txBody>
      <dsp:txXfrm>
        <a:off x="1298670" y="2484006"/>
        <a:ext cx="719636" cy="346063"/>
      </dsp:txXfrm>
    </dsp:sp>
    <dsp:sp modelId="{DC425E53-6263-431F-A038-D8E1475C24A6}">
      <dsp:nvSpPr>
        <dsp:cNvPr id="0" name=""/>
        <dsp:cNvSpPr/>
      </dsp:nvSpPr>
      <dsp:spPr>
        <a:xfrm rot="18066294">
          <a:off x="1616799" y="1941280"/>
          <a:ext cx="1661205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1661205" y="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66294">
        <a:off x="2405872" y="1904327"/>
        <a:ext cx="83060" cy="83060"/>
      </dsp:txXfrm>
    </dsp:sp>
    <dsp:sp modelId="{0F412E39-C2EE-452C-ADCD-F255CBC2F561}">
      <dsp:nvSpPr>
        <dsp:cNvPr id="0" name=""/>
        <dsp:cNvSpPr/>
      </dsp:nvSpPr>
      <dsp:spPr>
        <a:xfrm>
          <a:off x="2876496" y="1051380"/>
          <a:ext cx="945101" cy="3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Катиониты</a:t>
          </a:r>
        </a:p>
      </dsp:txBody>
      <dsp:txXfrm>
        <a:off x="2876496" y="1051380"/>
        <a:ext cx="945101" cy="366591"/>
      </dsp:txXfrm>
    </dsp:sp>
    <dsp:sp modelId="{0BFFB33B-D2CB-4D15-9407-A5C25456D34F}">
      <dsp:nvSpPr>
        <dsp:cNvPr id="0" name=""/>
        <dsp:cNvSpPr/>
      </dsp:nvSpPr>
      <dsp:spPr>
        <a:xfrm rot="17902571">
          <a:off x="3708835" y="1041028"/>
          <a:ext cx="429782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429782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902571">
        <a:off x="3912982" y="1034860"/>
        <a:ext cx="21489" cy="21489"/>
      </dsp:txXfrm>
    </dsp:sp>
    <dsp:sp modelId="{091448C0-4045-44DC-91AD-291C4C626C79}">
      <dsp:nvSpPr>
        <dsp:cNvPr id="0" name=""/>
        <dsp:cNvSpPr/>
      </dsp:nvSpPr>
      <dsp:spPr>
        <a:xfrm>
          <a:off x="4025856" y="519043"/>
          <a:ext cx="1156084" cy="67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Сильнокислотные</a:t>
          </a:r>
        </a:p>
      </dsp:txBody>
      <dsp:txXfrm>
        <a:off x="4025856" y="519043"/>
        <a:ext cx="1156084" cy="674980"/>
      </dsp:txXfrm>
    </dsp:sp>
    <dsp:sp modelId="{2B8AD31C-C9A5-4A13-8D80-B4F36D39CA67}">
      <dsp:nvSpPr>
        <dsp:cNvPr id="0" name=""/>
        <dsp:cNvSpPr/>
      </dsp:nvSpPr>
      <dsp:spPr>
        <a:xfrm rot="18334193">
          <a:off x="5108498" y="709146"/>
          <a:ext cx="351142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351142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334193">
        <a:off x="5275291" y="704944"/>
        <a:ext cx="17557" cy="17557"/>
      </dsp:txXfrm>
    </dsp:sp>
    <dsp:sp modelId="{D9192AE5-A8E9-48BC-9A42-C9BD4FEEC8EA}">
      <dsp:nvSpPr>
        <dsp:cNvPr id="0" name=""/>
        <dsp:cNvSpPr/>
      </dsp:nvSpPr>
      <dsp:spPr>
        <a:xfrm>
          <a:off x="5386198" y="349463"/>
          <a:ext cx="1600611" cy="442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Гелевые</a:t>
          </a:r>
          <a:r>
            <a:rPr lang="ru-RU" sz="1400" kern="1200" dirty="0"/>
            <a:t> стирольные</a:t>
          </a:r>
        </a:p>
      </dsp:txBody>
      <dsp:txXfrm>
        <a:off x="5386198" y="349463"/>
        <a:ext cx="1600611" cy="442897"/>
      </dsp:txXfrm>
    </dsp:sp>
    <dsp:sp modelId="{CC2F6CCD-C1CA-4A1C-A9D9-A58ACD911E46}">
      <dsp:nvSpPr>
        <dsp:cNvPr id="0" name=""/>
        <dsp:cNvSpPr/>
      </dsp:nvSpPr>
      <dsp:spPr>
        <a:xfrm rot="18567131">
          <a:off x="6915475" y="415249"/>
          <a:ext cx="391336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391336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67131">
        <a:off x="7101360" y="410042"/>
        <a:ext cx="19566" cy="19566"/>
      </dsp:txXfrm>
    </dsp:sp>
    <dsp:sp modelId="{7458A691-E017-4C02-AAE1-DC636B322DC7}">
      <dsp:nvSpPr>
        <dsp:cNvPr id="0" name=""/>
        <dsp:cNvSpPr/>
      </dsp:nvSpPr>
      <dsp:spPr>
        <a:xfrm>
          <a:off x="7235478" y="4422"/>
          <a:ext cx="1367588" cy="528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Полидисперсные</a:t>
          </a:r>
        </a:p>
      </dsp:txBody>
      <dsp:txXfrm>
        <a:off x="7235478" y="4422"/>
        <a:ext cx="1367588" cy="528634"/>
      </dsp:txXfrm>
    </dsp:sp>
    <dsp:sp modelId="{66951F8F-4999-4992-A5DE-8CBBBFE393CE}">
      <dsp:nvSpPr>
        <dsp:cNvPr id="0" name=""/>
        <dsp:cNvSpPr/>
      </dsp:nvSpPr>
      <dsp:spPr>
        <a:xfrm rot="3253473">
          <a:off x="6914242" y="708069"/>
          <a:ext cx="349391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349391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53473">
        <a:off x="7080203" y="703911"/>
        <a:ext cx="17469" cy="17469"/>
      </dsp:txXfrm>
    </dsp:sp>
    <dsp:sp modelId="{492B45CB-1378-4567-A72F-3733C3E66C0A}">
      <dsp:nvSpPr>
        <dsp:cNvPr id="0" name=""/>
        <dsp:cNvSpPr/>
      </dsp:nvSpPr>
      <dsp:spPr>
        <a:xfrm>
          <a:off x="7191067" y="571355"/>
          <a:ext cx="1397200" cy="566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Монодисперсные</a:t>
          </a:r>
        </a:p>
      </dsp:txBody>
      <dsp:txXfrm>
        <a:off x="7191067" y="571355"/>
        <a:ext cx="1397200" cy="566047"/>
      </dsp:txXfrm>
    </dsp:sp>
    <dsp:sp modelId="{A3B3F360-C184-4C72-A70E-73BE080BDBAA}">
      <dsp:nvSpPr>
        <dsp:cNvPr id="0" name=""/>
        <dsp:cNvSpPr/>
      </dsp:nvSpPr>
      <dsp:spPr>
        <a:xfrm rot="2980206">
          <a:off x="5126265" y="972256"/>
          <a:ext cx="315608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315608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980206">
        <a:off x="5276179" y="968942"/>
        <a:ext cx="15780" cy="15780"/>
      </dsp:txXfrm>
    </dsp:sp>
    <dsp:sp modelId="{612D081E-8D0B-40BC-BF72-1AA213B766D4}">
      <dsp:nvSpPr>
        <dsp:cNvPr id="0" name=""/>
        <dsp:cNvSpPr/>
      </dsp:nvSpPr>
      <dsp:spPr>
        <a:xfrm>
          <a:off x="5386198" y="830659"/>
          <a:ext cx="1223162" cy="532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Пористые стирольные полидисперсные</a:t>
          </a:r>
        </a:p>
      </dsp:txBody>
      <dsp:txXfrm>
        <a:off x="5386198" y="830659"/>
        <a:ext cx="1223162" cy="532944"/>
      </dsp:txXfrm>
    </dsp:sp>
    <dsp:sp modelId="{552490B2-EDBD-4B72-821C-D00EBBD81BD5}">
      <dsp:nvSpPr>
        <dsp:cNvPr id="0" name=""/>
        <dsp:cNvSpPr/>
      </dsp:nvSpPr>
      <dsp:spPr>
        <a:xfrm rot="3910147">
          <a:off x="3680529" y="1450814"/>
          <a:ext cx="486396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486396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10147">
        <a:off x="3911567" y="1443231"/>
        <a:ext cx="24319" cy="24319"/>
      </dsp:txXfrm>
    </dsp:sp>
    <dsp:sp modelId="{E8F82A86-7B3D-4D47-986D-5175CB0C7E94}">
      <dsp:nvSpPr>
        <dsp:cNvPr id="0" name=""/>
        <dsp:cNvSpPr/>
      </dsp:nvSpPr>
      <dsp:spPr>
        <a:xfrm>
          <a:off x="4025856" y="1401902"/>
          <a:ext cx="1892786" cy="548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Слабокислотные акриловые пористые полидисперсные</a:t>
          </a:r>
        </a:p>
      </dsp:txBody>
      <dsp:txXfrm>
        <a:off x="4025856" y="1401902"/>
        <a:ext cx="1892786" cy="548406"/>
      </dsp:txXfrm>
    </dsp:sp>
    <dsp:sp modelId="{8E394E8E-0801-4D52-B4CF-1817B6B7DAFB}">
      <dsp:nvSpPr>
        <dsp:cNvPr id="0" name=""/>
        <dsp:cNvSpPr/>
      </dsp:nvSpPr>
      <dsp:spPr>
        <a:xfrm rot="3121529">
          <a:off x="1750039" y="3202181"/>
          <a:ext cx="1394725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1394725" y="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21529">
        <a:off x="2412534" y="3171890"/>
        <a:ext cx="69736" cy="69736"/>
      </dsp:txXfrm>
    </dsp:sp>
    <dsp:sp modelId="{095D3713-90DB-4475-8B97-CFED30BC6420}">
      <dsp:nvSpPr>
        <dsp:cNvPr id="0" name=""/>
        <dsp:cNvSpPr/>
      </dsp:nvSpPr>
      <dsp:spPr>
        <a:xfrm>
          <a:off x="2876496" y="3561024"/>
          <a:ext cx="889834" cy="39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Аниониты</a:t>
          </a:r>
        </a:p>
      </dsp:txBody>
      <dsp:txXfrm>
        <a:off x="2876496" y="3561024"/>
        <a:ext cx="889834" cy="390908"/>
      </dsp:txXfrm>
    </dsp:sp>
    <dsp:sp modelId="{385172B4-7093-4BB1-A1A7-65E53FC6A2D2}">
      <dsp:nvSpPr>
        <dsp:cNvPr id="0" name=""/>
        <dsp:cNvSpPr/>
      </dsp:nvSpPr>
      <dsp:spPr>
        <a:xfrm rot="17518870">
          <a:off x="3541164" y="3418197"/>
          <a:ext cx="719728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719728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518870">
        <a:off x="3883035" y="3404780"/>
        <a:ext cx="35986" cy="35986"/>
      </dsp:txXfrm>
    </dsp:sp>
    <dsp:sp modelId="{06AC7A4E-8F55-4AC8-BD77-FC3FE1CEAABC}">
      <dsp:nvSpPr>
        <dsp:cNvPr id="0" name=""/>
        <dsp:cNvSpPr/>
      </dsp:nvSpPr>
      <dsp:spPr>
        <a:xfrm>
          <a:off x="4035727" y="2913225"/>
          <a:ext cx="1033248" cy="351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Сильноосновные</a:t>
          </a:r>
        </a:p>
      </dsp:txBody>
      <dsp:txXfrm>
        <a:off x="4035727" y="2913225"/>
        <a:ext cx="1033248" cy="351686"/>
      </dsp:txXfrm>
    </dsp:sp>
    <dsp:sp modelId="{2EE90740-9C1F-46C0-98E4-48605D12548F}">
      <dsp:nvSpPr>
        <dsp:cNvPr id="0" name=""/>
        <dsp:cNvSpPr/>
      </dsp:nvSpPr>
      <dsp:spPr>
        <a:xfrm rot="17240792">
          <a:off x="4905230" y="2861797"/>
          <a:ext cx="466610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466610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240792">
        <a:off x="5126870" y="2854709"/>
        <a:ext cx="23330" cy="23330"/>
      </dsp:txXfrm>
    </dsp:sp>
    <dsp:sp modelId="{E534546E-89C4-42A3-B170-FB23337DB31D}">
      <dsp:nvSpPr>
        <dsp:cNvPr id="0" name=""/>
        <dsp:cNvSpPr/>
      </dsp:nvSpPr>
      <dsp:spPr>
        <a:xfrm>
          <a:off x="5208096" y="2457255"/>
          <a:ext cx="1151636" cy="372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Стирольные</a:t>
          </a:r>
        </a:p>
      </dsp:txBody>
      <dsp:txXfrm>
        <a:off x="5208096" y="2457255"/>
        <a:ext cx="1151636" cy="372849"/>
      </dsp:txXfrm>
    </dsp:sp>
    <dsp:sp modelId="{1A75C8A2-52A1-40CC-BC5E-06DDBEF98A81}">
      <dsp:nvSpPr>
        <dsp:cNvPr id="0" name=""/>
        <dsp:cNvSpPr/>
      </dsp:nvSpPr>
      <dsp:spPr>
        <a:xfrm rot="18038305">
          <a:off x="6177945" y="2320148"/>
          <a:ext cx="741410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741410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38305">
        <a:off x="6530115" y="2306190"/>
        <a:ext cx="37070" cy="37070"/>
      </dsp:txXfrm>
    </dsp:sp>
    <dsp:sp modelId="{7B54BE82-393D-4181-B1E8-5E51434A7CFD}">
      <dsp:nvSpPr>
        <dsp:cNvPr id="0" name=""/>
        <dsp:cNvSpPr/>
      </dsp:nvSpPr>
      <dsp:spPr>
        <a:xfrm>
          <a:off x="6737569" y="1860029"/>
          <a:ext cx="759175" cy="29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Гелевые</a:t>
          </a:r>
          <a:endParaRPr lang="ru-RU" sz="1400" kern="1200" dirty="0"/>
        </a:p>
      </dsp:txBody>
      <dsp:txXfrm>
        <a:off x="6737569" y="1860029"/>
        <a:ext cx="759175" cy="291483"/>
      </dsp:txXfrm>
    </dsp:sp>
    <dsp:sp modelId="{A05CFA89-A59C-4020-BC4D-9D776088B74A}">
      <dsp:nvSpPr>
        <dsp:cNvPr id="0" name=""/>
        <dsp:cNvSpPr/>
      </dsp:nvSpPr>
      <dsp:spPr>
        <a:xfrm rot="20431390">
          <a:off x="7472283" y="1858667"/>
          <a:ext cx="854923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854923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31390">
        <a:off x="7878372" y="1841871"/>
        <a:ext cx="42746" cy="42746"/>
      </dsp:txXfrm>
    </dsp:sp>
    <dsp:sp modelId="{E802683A-A66B-4027-B438-0C51F21E4B78}">
      <dsp:nvSpPr>
        <dsp:cNvPr id="0" name=""/>
        <dsp:cNvSpPr/>
      </dsp:nvSpPr>
      <dsp:spPr>
        <a:xfrm>
          <a:off x="8302746" y="1583590"/>
          <a:ext cx="1385803" cy="274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Полидисперсные</a:t>
          </a:r>
        </a:p>
      </dsp:txBody>
      <dsp:txXfrm>
        <a:off x="8302746" y="1583590"/>
        <a:ext cx="1385803" cy="274254"/>
      </dsp:txXfrm>
    </dsp:sp>
    <dsp:sp modelId="{84DAD52D-BB91-45E7-AB02-9998AF0821C2}">
      <dsp:nvSpPr>
        <dsp:cNvPr id="0" name=""/>
        <dsp:cNvSpPr/>
      </dsp:nvSpPr>
      <dsp:spPr>
        <a:xfrm rot="1631877">
          <a:off x="7410342" y="2358365"/>
          <a:ext cx="1562886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1562886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1877">
        <a:off x="8152713" y="2323869"/>
        <a:ext cx="78144" cy="78144"/>
      </dsp:txXfrm>
    </dsp:sp>
    <dsp:sp modelId="{B8928053-46E2-4428-8BE0-DF3705293DBD}">
      <dsp:nvSpPr>
        <dsp:cNvPr id="0" name=""/>
        <dsp:cNvSpPr/>
      </dsp:nvSpPr>
      <dsp:spPr>
        <a:xfrm>
          <a:off x="8886827" y="2535212"/>
          <a:ext cx="1492773" cy="3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Монодисперсные</a:t>
          </a:r>
        </a:p>
      </dsp:txBody>
      <dsp:txXfrm>
        <a:off x="8886827" y="2535212"/>
        <a:ext cx="1492773" cy="369801"/>
      </dsp:txXfrm>
    </dsp:sp>
    <dsp:sp modelId="{775D81A3-383C-4531-A52E-D5E0E917F134}">
      <dsp:nvSpPr>
        <dsp:cNvPr id="0" name=""/>
        <dsp:cNvSpPr/>
      </dsp:nvSpPr>
      <dsp:spPr>
        <a:xfrm rot="948524">
          <a:off x="6351822" y="2696079"/>
          <a:ext cx="418285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418285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48524">
        <a:off x="6550508" y="2690199"/>
        <a:ext cx="20914" cy="20914"/>
      </dsp:txXfrm>
    </dsp:sp>
    <dsp:sp modelId="{F84395DE-F9A3-4993-8BE1-F1FBD558D192}">
      <dsp:nvSpPr>
        <dsp:cNvPr id="0" name=""/>
        <dsp:cNvSpPr/>
      </dsp:nvSpPr>
      <dsp:spPr>
        <a:xfrm>
          <a:off x="6762197" y="2560604"/>
          <a:ext cx="1651920" cy="394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Пористые полидисперсные</a:t>
          </a:r>
        </a:p>
      </dsp:txBody>
      <dsp:txXfrm>
        <a:off x="6762197" y="2560604"/>
        <a:ext cx="1651920" cy="394056"/>
      </dsp:txXfrm>
    </dsp:sp>
    <dsp:sp modelId="{3B78E0F9-234F-4841-A0D9-B0453E0DFB9F}">
      <dsp:nvSpPr>
        <dsp:cNvPr id="0" name=""/>
        <dsp:cNvSpPr/>
      </dsp:nvSpPr>
      <dsp:spPr>
        <a:xfrm rot="4498184">
          <a:off x="4870305" y="3343546"/>
          <a:ext cx="536461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536461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498184">
        <a:off x="5125124" y="3334711"/>
        <a:ext cx="26823" cy="26823"/>
      </dsp:txXfrm>
    </dsp:sp>
    <dsp:sp modelId="{47ABE7B6-5F29-4CD5-B273-7FCDCAD51DD6}">
      <dsp:nvSpPr>
        <dsp:cNvPr id="0" name=""/>
        <dsp:cNvSpPr/>
      </dsp:nvSpPr>
      <dsp:spPr>
        <a:xfrm>
          <a:off x="5208096" y="3406616"/>
          <a:ext cx="984773" cy="40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Акриловые</a:t>
          </a:r>
        </a:p>
      </dsp:txBody>
      <dsp:txXfrm>
        <a:off x="5208096" y="3406616"/>
        <a:ext cx="984773" cy="401121"/>
      </dsp:txXfrm>
    </dsp:sp>
    <dsp:sp modelId="{FA135FCB-D227-4E8B-8364-1D6A27C248ED}">
      <dsp:nvSpPr>
        <dsp:cNvPr id="0" name=""/>
        <dsp:cNvSpPr/>
      </dsp:nvSpPr>
      <dsp:spPr>
        <a:xfrm rot="19764066">
          <a:off x="6148040" y="3438728"/>
          <a:ext cx="643864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643864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764066">
        <a:off x="6453876" y="3427208"/>
        <a:ext cx="32193" cy="32193"/>
      </dsp:txXfrm>
    </dsp:sp>
    <dsp:sp modelId="{486B0188-3BDA-494B-9C3D-D3AE145ED87D}">
      <dsp:nvSpPr>
        <dsp:cNvPr id="0" name=""/>
        <dsp:cNvSpPr/>
      </dsp:nvSpPr>
      <dsp:spPr>
        <a:xfrm>
          <a:off x="6747077" y="3050887"/>
          <a:ext cx="1371944" cy="457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Гелевые</a:t>
          </a:r>
          <a:r>
            <a:rPr lang="ru-RU" sz="1400" kern="1200" dirty="0"/>
            <a:t> полидисперсные</a:t>
          </a:r>
        </a:p>
      </dsp:txBody>
      <dsp:txXfrm>
        <a:off x="6747077" y="3050887"/>
        <a:ext cx="1371944" cy="457093"/>
      </dsp:txXfrm>
    </dsp:sp>
    <dsp:sp modelId="{1978604F-DAB8-4189-B7A5-E48FC0088E3B}">
      <dsp:nvSpPr>
        <dsp:cNvPr id="0" name=""/>
        <dsp:cNvSpPr/>
      </dsp:nvSpPr>
      <dsp:spPr>
        <a:xfrm rot="3029396">
          <a:off x="6134472" y="3726448"/>
          <a:ext cx="321052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321052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29396">
        <a:off x="6286972" y="3722998"/>
        <a:ext cx="16052" cy="16052"/>
      </dsp:txXfrm>
    </dsp:sp>
    <dsp:sp modelId="{CAE1A033-B5E2-4BD7-9498-7383EB26DAC4}">
      <dsp:nvSpPr>
        <dsp:cNvPr id="0" name=""/>
        <dsp:cNvSpPr/>
      </dsp:nvSpPr>
      <dsp:spPr>
        <a:xfrm>
          <a:off x="6397127" y="3637007"/>
          <a:ext cx="1618978" cy="435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Пористые полидисперсные</a:t>
          </a:r>
        </a:p>
      </dsp:txBody>
      <dsp:txXfrm>
        <a:off x="6397127" y="3637007"/>
        <a:ext cx="1618978" cy="435730"/>
      </dsp:txXfrm>
    </dsp:sp>
    <dsp:sp modelId="{404814E2-75DD-4C9D-87FE-EF11D9CA0563}">
      <dsp:nvSpPr>
        <dsp:cNvPr id="0" name=""/>
        <dsp:cNvSpPr/>
      </dsp:nvSpPr>
      <dsp:spPr>
        <a:xfrm rot="4343294">
          <a:off x="3530917" y="4073623"/>
          <a:ext cx="675086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675086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343294">
        <a:off x="3851583" y="4061323"/>
        <a:ext cx="33754" cy="33754"/>
      </dsp:txXfrm>
    </dsp:sp>
    <dsp:sp modelId="{9AE9DB75-B7BA-4A77-9A3A-2D932602BF74}">
      <dsp:nvSpPr>
        <dsp:cNvPr id="0" name=""/>
        <dsp:cNvSpPr/>
      </dsp:nvSpPr>
      <dsp:spPr>
        <a:xfrm>
          <a:off x="3970589" y="4243541"/>
          <a:ext cx="1134177" cy="312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Слабоосновные</a:t>
          </a:r>
        </a:p>
      </dsp:txBody>
      <dsp:txXfrm>
        <a:off x="3970589" y="4243541"/>
        <a:ext cx="1134177" cy="312762"/>
      </dsp:txXfrm>
    </dsp:sp>
    <dsp:sp modelId="{14B2A5E7-0231-4AA1-8C4E-86D10A1882E2}">
      <dsp:nvSpPr>
        <dsp:cNvPr id="0" name=""/>
        <dsp:cNvSpPr/>
      </dsp:nvSpPr>
      <dsp:spPr>
        <a:xfrm rot="19396941">
          <a:off x="5079488" y="4319172"/>
          <a:ext cx="254815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254815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96941">
        <a:off x="5200525" y="4317378"/>
        <a:ext cx="12740" cy="12740"/>
      </dsp:txXfrm>
    </dsp:sp>
    <dsp:sp modelId="{57AC4CFA-A82E-4CA1-8475-64EFD5F8ADFD}">
      <dsp:nvSpPr>
        <dsp:cNvPr id="0" name=""/>
        <dsp:cNvSpPr/>
      </dsp:nvSpPr>
      <dsp:spPr>
        <a:xfrm>
          <a:off x="5309024" y="4102973"/>
          <a:ext cx="1025849" cy="289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Стирольные пористые полидисперсные</a:t>
          </a:r>
        </a:p>
      </dsp:txBody>
      <dsp:txXfrm>
        <a:off x="5309024" y="4102973"/>
        <a:ext cx="1025849" cy="289203"/>
      </dsp:txXfrm>
    </dsp:sp>
    <dsp:sp modelId="{6E299071-FCDA-4688-AB18-57BEBF19401E}">
      <dsp:nvSpPr>
        <dsp:cNvPr id="0" name=""/>
        <dsp:cNvSpPr/>
      </dsp:nvSpPr>
      <dsp:spPr>
        <a:xfrm rot="2323123">
          <a:off x="5075999" y="4477221"/>
          <a:ext cx="261793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261793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323123">
        <a:off x="5200351" y="4475253"/>
        <a:ext cx="13089" cy="13089"/>
      </dsp:txXfrm>
    </dsp:sp>
    <dsp:sp modelId="{8540091D-BBAB-41F6-A0D6-7516229FCA98}">
      <dsp:nvSpPr>
        <dsp:cNvPr id="0" name=""/>
        <dsp:cNvSpPr/>
      </dsp:nvSpPr>
      <dsp:spPr>
        <a:xfrm>
          <a:off x="5309024" y="4430475"/>
          <a:ext cx="1168380" cy="266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Акриловые</a:t>
          </a:r>
        </a:p>
      </dsp:txBody>
      <dsp:txXfrm>
        <a:off x="5309024" y="4430475"/>
        <a:ext cx="1168380" cy="266395"/>
      </dsp:txXfrm>
    </dsp:sp>
    <dsp:sp modelId="{D7DE2B4D-1371-4577-B54D-20D6BF4E8493}">
      <dsp:nvSpPr>
        <dsp:cNvPr id="0" name=""/>
        <dsp:cNvSpPr/>
      </dsp:nvSpPr>
      <dsp:spPr>
        <a:xfrm rot="20568675">
          <a:off x="6439338" y="4307220"/>
          <a:ext cx="1704627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1704627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0568675">
        <a:off x="7249036" y="4269181"/>
        <a:ext cx="85231" cy="85231"/>
      </dsp:txXfrm>
    </dsp:sp>
    <dsp:sp modelId="{48DD6BE4-391A-4957-BC88-D4A23E2F326C}">
      <dsp:nvSpPr>
        <dsp:cNvPr id="0" name=""/>
        <dsp:cNvSpPr/>
      </dsp:nvSpPr>
      <dsp:spPr>
        <a:xfrm>
          <a:off x="8105898" y="3879165"/>
          <a:ext cx="1357033" cy="361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Гелевые</a:t>
          </a:r>
          <a:r>
            <a:rPr lang="ru-RU" sz="1400" kern="1200" dirty="0"/>
            <a:t> полидисперсные</a:t>
          </a:r>
        </a:p>
      </dsp:txBody>
      <dsp:txXfrm>
        <a:off x="8105898" y="3879165"/>
        <a:ext cx="1357033" cy="361510"/>
      </dsp:txXfrm>
    </dsp:sp>
    <dsp:sp modelId="{A194355F-2589-4063-B39A-45F2B4C82367}">
      <dsp:nvSpPr>
        <dsp:cNvPr id="0" name=""/>
        <dsp:cNvSpPr/>
      </dsp:nvSpPr>
      <dsp:spPr>
        <a:xfrm rot="509578">
          <a:off x="6471435" y="4639502"/>
          <a:ext cx="1088864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1088864" y="4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09578">
        <a:off x="6988646" y="4616858"/>
        <a:ext cx="54443" cy="54443"/>
      </dsp:txXfrm>
    </dsp:sp>
    <dsp:sp modelId="{4F6BF6F3-DB8A-4A44-9F74-5CE0E9F34532}">
      <dsp:nvSpPr>
        <dsp:cNvPr id="0" name=""/>
        <dsp:cNvSpPr/>
      </dsp:nvSpPr>
      <dsp:spPr>
        <a:xfrm>
          <a:off x="7554330" y="4471753"/>
          <a:ext cx="1871502" cy="505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Пористые полидисперсные</a:t>
          </a:r>
        </a:p>
      </dsp:txBody>
      <dsp:txXfrm>
        <a:off x="7554330" y="4471753"/>
        <a:ext cx="1871502" cy="505464"/>
      </dsp:txXfrm>
    </dsp:sp>
    <dsp:sp modelId="{38EFA8B8-D60C-4CCF-BE3B-CA19080168FD}">
      <dsp:nvSpPr>
        <dsp:cNvPr id="0" name=""/>
        <dsp:cNvSpPr/>
      </dsp:nvSpPr>
      <dsp:spPr>
        <a:xfrm rot="3675082">
          <a:off x="1555253" y="3434642"/>
          <a:ext cx="1784297" cy="9153"/>
        </a:xfrm>
        <a:custGeom>
          <a:avLst/>
          <a:gdLst/>
          <a:ahLst/>
          <a:cxnLst/>
          <a:rect l="0" t="0" r="0" b="0"/>
          <a:pathLst>
            <a:path>
              <a:moveTo>
                <a:pt x="0" y="4576"/>
              </a:moveTo>
              <a:lnTo>
                <a:pt x="1784297" y="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675082">
        <a:off x="2402794" y="3394612"/>
        <a:ext cx="89214" cy="89214"/>
      </dsp:txXfrm>
    </dsp:sp>
    <dsp:sp modelId="{2F212753-9557-4858-A2B0-C42043B422D2}">
      <dsp:nvSpPr>
        <dsp:cNvPr id="0" name=""/>
        <dsp:cNvSpPr/>
      </dsp:nvSpPr>
      <dsp:spPr>
        <a:xfrm>
          <a:off x="2876496" y="3990231"/>
          <a:ext cx="1031936" cy="462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Инертные материалы</a:t>
          </a:r>
        </a:p>
      </dsp:txBody>
      <dsp:txXfrm>
        <a:off x="2876496" y="3990231"/>
        <a:ext cx="1031936" cy="46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A9E2-A415-49EB-8974-D6A9E0DA8E5B}" type="datetimeFigureOut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03.12.2018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80C3-519A-4FA7-AC5B-9D84BEF3B069}" type="slidenum">
              <a:rPr lang="ru-RU" smtClean="0">
                <a:solidFill>
                  <a:srgbClr val="DEDEE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EDEE0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7712" y="486228"/>
            <a:ext cx="11771088" cy="3302001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5261" y="606174"/>
            <a:ext cx="5939000" cy="3028318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effectLst/>
              </a:rPr>
              <a:t>Ионообменные смолы </a:t>
            </a:r>
            <a:r>
              <a:rPr lang="ru-RU" sz="3000" dirty="0" smtClean="0">
                <a:solidFill>
                  <a:srgbClr val="0070C0"/>
                </a:solidFill>
                <a:effectLst/>
              </a:rPr>
              <a:t>ТОКЕМ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559" y="794859"/>
            <a:ext cx="1986497" cy="258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35560" y="5805264"/>
            <a:ext cx="7488832" cy="587298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AD0101"/>
              </a:buClr>
            </a:pPr>
            <a:r>
              <a:rPr lang="ru-RU" dirty="0" smtClean="0">
                <a:solidFill>
                  <a:srgbClr val="DEDEE0">
                    <a:shade val="25000"/>
                  </a:srgbClr>
                </a:solidFill>
              </a:rPr>
              <a:t>Москва 04.12.18</a:t>
            </a:r>
            <a:endParaRPr lang="ru-RU" dirty="0">
              <a:solidFill>
                <a:srgbClr val="DEDEE0">
                  <a:shade val="25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850" y="3980544"/>
            <a:ext cx="7427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3934" y="188913"/>
            <a:ext cx="11851217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99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99" y="914400"/>
            <a:ext cx="10911840" cy="10515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Работа с Концерном РОСЭНЕРГОАТОМ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775" y="2436185"/>
            <a:ext cx="10911840" cy="41879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2015 г. Посещение ПО ТОКЕМ г. Кемерово специалистами Концерна РОСЭНЕРГОАТОМ и ВНИИАЭС;</a:t>
            </a:r>
          </a:p>
          <a:p>
            <a:r>
              <a:rPr lang="ru-RU" sz="2400" dirty="0" smtClean="0"/>
              <a:t>2016 г. Ионообменные смолы ПО ТОКЕМ вошли в «</a:t>
            </a:r>
            <a:r>
              <a:rPr lang="ru-RU" sz="2400" dirty="0"/>
              <a:t>Перечень ионитов, разрешенных для применения на АЭС» АЭСПР-7К(30-02)-</a:t>
            </a:r>
            <a:r>
              <a:rPr lang="ru-RU" sz="2400" dirty="0" smtClean="0"/>
              <a:t>2016;</a:t>
            </a:r>
          </a:p>
          <a:p>
            <a:r>
              <a:rPr lang="ru-RU" sz="2400" dirty="0" smtClean="0"/>
              <a:t>2016 – 2017 гг. опытно-промышленная эксплуатация ионообменных смол ПО ТОКЕМ филиалами Концерна РОСЭНЕРГОАТОМ;</a:t>
            </a:r>
          </a:p>
          <a:p>
            <a:r>
              <a:rPr lang="ru-RU" sz="2400" dirty="0" smtClean="0"/>
              <a:t>2017—2018 гг. промышленная эксплуатация ионообменных смол ПО ТОКЕМ на российских АЭС.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5" y="2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160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99" y="914400"/>
            <a:ext cx="10911840" cy="1051560"/>
          </a:xfrm>
        </p:spPr>
        <p:txBody>
          <a:bodyPr>
            <a:normAutofit/>
          </a:bodyPr>
          <a:lstStyle/>
          <a:p>
            <a:r>
              <a:rPr lang="ru-RU" sz="4000" dirty="0"/>
              <a:t>Ионообменные смолы ТОКЕМ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5125" y="2154722"/>
            <a:ext cx="10911840" cy="4187952"/>
          </a:xfrm>
        </p:spPr>
        <p:txBody>
          <a:bodyPr>
            <a:normAutofit/>
          </a:bodyPr>
          <a:lstStyle/>
          <a:p>
            <a:r>
              <a:rPr lang="ru-RU" sz="3100" b="1" dirty="0"/>
              <a:t>Смолы атомной энергетики</a:t>
            </a:r>
            <a:r>
              <a:rPr lang="ru-RU" sz="3100" b="1" dirty="0" smtClean="0"/>
              <a:t>;</a:t>
            </a:r>
          </a:p>
          <a:p>
            <a:r>
              <a:rPr lang="ru-RU" sz="3100" b="1" dirty="0" smtClean="0"/>
              <a:t>Для </a:t>
            </a:r>
            <a:r>
              <a:rPr lang="ru-RU" sz="3100" b="1" dirty="0"/>
              <a:t>новых и традиционных систем водоподготовки;</a:t>
            </a:r>
          </a:p>
          <a:p>
            <a:r>
              <a:rPr lang="ru-RU" sz="3100" b="1" dirty="0"/>
              <a:t>Смолы для пищевой промышленности;</a:t>
            </a:r>
          </a:p>
          <a:p>
            <a:r>
              <a:rPr lang="ru-RU" sz="3100" b="1" dirty="0"/>
              <a:t>Смолы для питьевой воды</a:t>
            </a:r>
            <a:r>
              <a:rPr lang="ru-RU" sz="3100" b="1" dirty="0" smtClean="0"/>
              <a:t>;</a:t>
            </a:r>
          </a:p>
          <a:p>
            <a:r>
              <a:rPr lang="ru-RU" sz="3100" b="1" dirty="0" smtClean="0"/>
              <a:t>Аналитические смолы;</a:t>
            </a:r>
            <a:endParaRPr lang="ru-RU" sz="3100" b="1" dirty="0"/>
          </a:p>
          <a:p>
            <a:r>
              <a:rPr lang="ru-RU" sz="3100" b="1" dirty="0" err="1" smtClean="0"/>
              <a:t>Сульфокатиониты</a:t>
            </a:r>
            <a:r>
              <a:rPr lang="ru-RU" sz="3100" b="1" dirty="0" smtClean="0"/>
              <a:t> </a:t>
            </a:r>
            <a:r>
              <a:rPr lang="ru-RU" sz="3100" b="1" dirty="0"/>
              <a:t>для катализа.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5" y="2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178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3227" y="830089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плюсы использования российских смол ТОКЕМ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991" y="1731459"/>
            <a:ext cx="10911840" cy="531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pPr>
              <a:buFontTx/>
              <a:buChar char="-"/>
            </a:pPr>
            <a:r>
              <a:rPr lang="ru-RU" dirty="0"/>
              <a:t>Высокое качество и современные разработки</a:t>
            </a:r>
          </a:p>
          <a:p>
            <a:pPr>
              <a:buFontTx/>
              <a:buChar char="-"/>
            </a:pPr>
            <a:r>
              <a:rPr lang="ru-RU" dirty="0"/>
              <a:t>Запатентованные технологии</a:t>
            </a:r>
          </a:p>
          <a:p>
            <a:pPr>
              <a:buFontTx/>
              <a:buChar char="-"/>
            </a:pPr>
            <a:r>
              <a:rPr lang="ru-RU" dirty="0"/>
              <a:t>Ценовое преимущество </a:t>
            </a:r>
          </a:p>
          <a:p>
            <a:pPr>
              <a:buFontTx/>
              <a:buChar char="-"/>
            </a:pPr>
            <a:r>
              <a:rPr lang="ru-RU" dirty="0"/>
              <a:t>Стабильность поставок Российского производства</a:t>
            </a:r>
          </a:p>
          <a:p>
            <a:pPr>
              <a:buFontTx/>
              <a:buChar char="-"/>
            </a:pPr>
            <a:r>
              <a:rPr lang="ru-RU" dirty="0"/>
              <a:t>Наличие материала на складе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5" y="2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25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/>
              <a:t>Спасибо за внимание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7" descr="Реквизиты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01" y="5292039"/>
            <a:ext cx="11823088" cy="12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33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60" y="602113"/>
            <a:ext cx="10911840" cy="1051560"/>
          </a:xfrm>
        </p:spPr>
        <p:txBody>
          <a:bodyPr/>
          <a:lstStyle/>
          <a:p>
            <a:r>
              <a:rPr lang="ru-RU" dirty="0"/>
              <a:t>Российские ионообменные смолы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935" y="1627632"/>
            <a:ext cx="10911840" cy="41879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По состоянию на начало 1990г. на территории бывшего СССР ионообменные смолы производились на 5 крупных химических предприятиях, из которых:</a:t>
            </a:r>
          </a:p>
          <a:p>
            <a:pPr algn="just"/>
            <a:endParaRPr lang="ru-RU" dirty="0"/>
          </a:p>
          <a:p>
            <a:pPr algn="just">
              <a:buFontTx/>
              <a:buChar char="-"/>
            </a:pPr>
            <a:r>
              <a:rPr lang="ru-RU" dirty="0"/>
              <a:t>АО «</a:t>
            </a:r>
            <a:r>
              <a:rPr lang="ru-RU" dirty="0" err="1"/>
              <a:t>Омскхимпром</a:t>
            </a:r>
            <a:r>
              <a:rPr lang="ru-RU" dirty="0"/>
              <a:t>», производство остановлено и ликвидировано в 1995г.,</a:t>
            </a:r>
          </a:p>
          <a:p>
            <a:pPr algn="just">
              <a:buFontTx/>
              <a:buChar char="-"/>
            </a:pPr>
            <a:r>
              <a:rPr lang="ru-RU" dirty="0"/>
              <a:t>АО «Азот», г. Кемерово, производство остановлено в  2008г.;</a:t>
            </a:r>
          </a:p>
          <a:p>
            <a:pPr algn="just">
              <a:buFontTx/>
              <a:buChar char="-"/>
            </a:pPr>
            <a:r>
              <a:rPr lang="ru-RU" dirty="0"/>
              <a:t>АО «Азот», г.Черкассы, Украина, производство остановлено в 2008-2011гг.;</a:t>
            </a:r>
          </a:p>
          <a:p>
            <a:pPr algn="just">
              <a:buFontTx/>
              <a:buChar char="-"/>
            </a:pPr>
            <a:r>
              <a:rPr lang="ru-RU" dirty="0"/>
              <a:t>ГП «Смолы», г.Днепродзержинск, Украина, работает периодически, специализируется на производстве смол для сорбции урана и золота;</a:t>
            </a:r>
          </a:p>
          <a:p>
            <a:pPr algn="just"/>
            <a:endParaRPr lang="ru-RU" dirty="0"/>
          </a:p>
          <a:p>
            <a:pPr algn="just">
              <a:buFontTx/>
              <a:buChar char="-"/>
            </a:pPr>
            <a:r>
              <a:rPr lang="ru-RU" i="1" dirty="0"/>
              <a:t>ПО «ТОКЕМ», г.Кемерово </a:t>
            </a:r>
            <a:r>
              <a:rPr lang="ru-RU" dirty="0"/>
              <a:t>– единственный производитель смол на территории РФ;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2560375" y="811067"/>
            <a:ext cx="67183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Продукция ТОКЕМ</a:t>
            </a:r>
            <a:endParaRPr lang="en-US" sz="2500" b="1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42754" y="3985906"/>
            <a:ext cx="2893484" cy="692150"/>
            <a:chOff x="2234" y="1634"/>
            <a:chExt cx="1489" cy="1862"/>
          </a:xfrm>
        </p:grpSpPr>
        <p:sp>
          <p:nvSpPr>
            <p:cNvPr id="4123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Пищевая индустрия</a:t>
              </a:r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65" name="AutoShape 21"/>
          <p:cNvSpPr>
            <a:spLocks noChangeArrowheads="1"/>
          </p:cNvSpPr>
          <p:nvPr/>
        </p:nvSpPr>
        <p:spPr bwMode="gray">
          <a:xfrm>
            <a:off x="865542" y="1498534"/>
            <a:ext cx="6177317" cy="876269"/>
          </a:xfrm>
          <a:prstGeom prst="bevel">
            <a:avLst>
              <a:gd name="adj" fmla="val 5903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Ионообменные </a:t>
            </a:r>
          </a:p>
          <a:p>
            <a:pPr algn="ctr" eaLnBrk="0" hangingPunct="0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смолы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(10 000 m</a:t>
            </a:r>
            <a:r>
              <a:rPr lang="en-US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/год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)-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70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%</a:t>
            </a: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gray">
          <a:xfrm>
            <a:off x="7512528" y="1481908"/>
            <a:ext cx="4102563" cy="864443"/>
          </a:xfrm>
          <a:prstGeom prst="bevel">
            <a:avLst>
              <a:gd name="adj" fmla="val 5903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Фенолформальдегидные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смолы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(15 000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т/год)-30%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425206" y="2506596"/>
            <a:ext cx="17272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9139017" y="2456719"/>
            <a:ext cx="1729316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42754" y="3049802"/>
            <a:ext cx="2893484" cy="692150"/>
            <a:chOff x="2234" y="1634"/>
            <a:chExt cx="1489" cy="1862"/>
          </a:xfrm>
        </p:grpSpPr>
        <p:sp>
          <p:nvSpPr>
            <p:cNvPr id="52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Промышленная </a:t>
              </a:r>
            </a:p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водоподготовка</a:t>
              </a: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42754" y="4850002"/>
            <a:ext cx="2893484" cy="692150"/>
            <a:chOff x="2234" y="1634"/>
            <a:chExt cx="1489" cy="1862"/>
          </a:xfrm>
        </p:grpSpPr>
        <p:sp>
          <p:nvSpPr>
            <p:cNvPr id="60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Катализ</a:t>
              </a:r>
            </a:p>
          </p:txBody>
        </p:sp>
        <p:sp>
          <p:nvSpPr>
            <p:cNvPr id="61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62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42754" y="5786106"/>
            <a:ext cx="2893484" cy="692150"/>
            <a:chOff x="2234" y="1634"/>
            <a:chExt cx="1489" cy="1862"/>
          </a:xfrm>
        </p:grpSpPr>
        <p:sp>
          <p:nvSpPr>
            <p:cNvPr id="64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Гидрометаллургия</a:t>
              </a:r>
            </a:p>
          </p:txBody>
        </p:sp>
        <p:sp>
          <p:nvSpPr>
            <p:cNvPr id="66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71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26554" y="3049803"/>
            <a:ext cx="2893484" cy="692150"/>
            <a:chOff x="2234" y="1634"/>
            <a:chExt cx="1489" cy="1862"/>
          </a:xfrm>
        </p:grpSpPr>
        <p:sp>
          <p:nvSpPr>
            <p:cNvPr id="73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Деревообработка</a:t>
              </a:r>
            </a:p>
          </p:txBody>
        </p:sp>
        <p:sp>
          <p:nvSpPr>
            <p:cNvPr id="74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75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8526554" y="3913899"/>
            <a:ext cx="2893484" cy="692150"/>
            <a:chOff x="2234" y="1634"/>
            <a:chExt cx="1489" cy="1862"/>
          </a:xfrm>
        </p:grpSpPr>
        <p:sp>
          <p:nvSpPr>
            <p:cNvPr id="77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Изоляция</a:t>
              </a:r>
            </a:p>
          </p:txBody>
        </p:sp>
        <p:sp>
          <p:nvSpPr>
            <p:cNvPr id="78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79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8526554" y="4850003"/>
            <a:ext cx="2893484" cy="692150"/>
            <a:chOff x="2234" y="1634"/>
            <a:chExt cx="1489" cy="1862"/>
          </a:xfrm>
        </p:grpSpPr>
        <p:sp>
          <p:nvSpPr>
            <p:cNvPr id="81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Специальные смолы</a:t>
              </a:r>
            </a:p>
          </p:txBody>
        </p:sp>
        <p:sp>
          <p:nvSpPr>
            <p:cNvPr id="82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83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4371358" y="3102450"/>
            <a:ext cx="2893484" cy="692150"/>
            <a:chOff x="2234" y="1634"/>
            <a:chExt cx="1489" cy="1862"/>
          </a:xfrm>
        </p:grpSpPr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Смолы для атомной </a:t>
              </a:r>
            </a:p>
            <a:p>
              <a:pPr algn="ctr">
                <a:defRPr/>
              </a:pPr>
              <a:r>
                <a:rPr lang="ru-RU" sz="1600" b="1" dirty="0">
                  <a:latin typeface="Arial" charset="0"/>
                  <a:ea typeface="Arial" charset="0"/>
                  <a:cs typeface="Arial" charset="0"/>
                </a:rPr>
                <a:t>энергетики</a:t>
              </a:r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8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E5B7B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gray">
            <a:xfrm>
              <a:off x="2241" y="1643"/>
              <a:ext cx="1476" cy="474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rgbClr val="EAC5C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" pitchFamily="34" charset="0"/>
                <a:cs typeface="Arial" charset="0"/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57" y="696686"/>
            <a:ext cx="10911840" cy="1051560"/>
          </a:xfrm>
        </p:spPr>
        <p:txBody>
          <a:bodyPr>
            <a:normAutofit/>
          </a:bodyPr>
          <a:lstStyle/>
          <a:p>
            <a:r>
              <a:rPr lang="ru-RU" dirty="0"/>
              <a:t>ТОКЕМ производство ионообменных смол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6059" y="1754719"/>
            <a:ext cx="10911840" cy="41879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Первые партии ионообменных смол КУ выпущены в 1963 г.</a:t>
            </a:r>
          </a:p>
          <a:p>
            <a:r>
              <a:rPr lang="ru-RU" dirty="0"/>
              <a:t>Акционирование предприятия в 1991г. на базе завода Карболит </a:t>
            </a:r>
          </a:p>
          <a:p>
            <a:r>
              <a:rPr lang="ru-RU" dirty="0"/>
              <a:t>Общая численность компании около 500 человек</a:t>
            </a:r>
          </a:p>
          <a:p>
            <a:r>
              <a:rPr lang="ru-RU" dirty="0"/>
              <a:t>Полный цикл производственных процессов</a:t>
            </a:r>
          </a:p>
          <a:p>
            <a:r>
              <a:rPr lang="ru-RU" dirty="0"/>
              <a:t>Собственное производство ДВБ (сшивающий агент матрицы)</a:t>
            </a:r>
          </a:p>
          <a:p>
            <a:r>
              <a:rPr lang="ru-RU" dirty="0"/>
              <a:t>Уникальная запатентованная технология непрерывного получения ионитов.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9235440" y="5814171"/>
            <a:ext cx="2397399" cy="49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235440" y="3279360"/>
            <a:ext cx="2397399" cy="49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36250" y="5753622"/>
            <a:ext cx="4201417" cy="49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6251" y="2994185"/>
            <a:ext cx="2397399" cy="49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57" y="696686"/>
            <a:ext cx="8619983" cy="50865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ТОКЕМ производство ионообменных смол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677" y="1254738"/>
            <a:ext cx="6828646" cy="431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Стадии процесса производства ионообменных смол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53891" y="2289272"/>
            <a:ext cx="0" cy="70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45579" y="3477038"/>
            <a:ext cx="8312" cy="54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2" idx="1"/>
          </p:cNvCxnSpPr>
          <p:nvPr/>
        </p:nvCxnSpPr>
        <p:spPr>
          <a:xfrm flipV="1">
            <a:off x="5225575" y="6062561"/>
            <a:ext cx="4009865" cy="1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225575" y="3580054"/>
            <a:ext cx="4009865" cy="2364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2"/>
          <p:cNvSpPr txBox="1">
            <a:spLocks/>
          </p:cNvSpPr>
          <p:nvPr/>
        </p:nvSpPr>
        <p:spPr>
          <a:xfrm>
            <a:off x="836251" y="4360443"/>
            <a:ext cx="21166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Стирол</a:t>
            </a:r>
          </a:p>
          <a:p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836251" y="5729060"/>
            <a:ext cx="4275198" cy="431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Сополимеры с дивинилбензолом</a:t>
            </a:r>
            <a:endParaRPr lang="ru-RU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9627994" y="3303644"/>
            <a:ext cx="17865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Катиониты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9655704" y="5862431"/>
            <a:ext cx="1521744" cy="431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Аниониты</a:t>
            </a:r>
            <a:endParaRPr lang="ru-RU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2082810" y="4342026"/>
            <a:ext cx="21166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Дивинилбензол</a:t>
            </a:r>
          </a:p>
          <a:p>
            <a:endParaRPr lang="ru-RU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122858" y="4381968"/>
            <a:ext cx="21166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Инициаторы</a:t>
            </a:r>
          </a:p>
          <a:p>
            <a:endParaRPr lang="ru-RU" dirty="0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876299" y="4672408"/>
            <a:ext cx="21166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Стабилизаторы</a:t>
            </a:r>
          </a:p>
          <a:p>
            <a:endParaRPr lang="ru-RU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995561" y="3011574"/>
            <a:ext cx="21166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Дивинилбензол</a:t>
            </a:r>
          </a:p>
          <a:p>
            <a:endParaRPr lang="ru-RU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733272" y="1876940"/>
            <a:ext cx="4757899" cy="43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err="1" smtClean="0"/>
              <a:t>Диэтилбензол</a:t>
            </a:r>
            <a:r>
              <a:rPr lang="ru-RU" sz="2400" dirty="0" smtClean="0"/>
              <a:t> + Катализатор + Т=720 </a:t>
            </a:r>
            <a:r>
              <a:rPr lang="ru-RU" sz="2400" baseline="30000" dirty="0" smtClean="0"/>
              <a:t>0</a:t>
            </a:r>
            <a:endParaRPr lang="ru-RU" sz="2400" dirty="0" smtClean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703717" y="1600814"/>
            <a:ext cx="1803956" cy="43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Исходное сырье</a:t>
            </a:r>
          </a:p>
          <a:p>
            <a:endParaRPr lang="ru-RU" dirty="0"/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2053891" y="2357861"/>
            <a:ext cx="3324444" cy="507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Процесс дегидрирования + Процесс ректификации</a:t>
            </a:r>
          </a:p>
          <a:p>
            <a:endParaRPr lang="ru-RU" dirty="0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819126" y="3944901"/>
            <a:ext cx="1812506" cy="43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Исходное сырье</a:t>
            </a:r>
          </a:p>
          <a:p>
            <a:endParaRPr lang="ru-RU" dirty="0"/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03716" y="1600814"/>
            <a:ext cx="3230913" cy="43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Исходное сырье</a:t>
            </a:r>
          </a:p>
          <a:p>
            <a:endParaRPr lang="ru-RU" dirty="0"/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836251" y="4657882"/>
            <a:ext cx="2116660" cy="431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Акрилонитрил</a:t>
            </a:r>
          </a:p>
          <a:p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082810" y="5046150"/>
            <a:ext cx="0" cy="70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одержимое 2"/>
          <p:cNvSpPr txBox="1">
            <a:spLocks/>
          </p:cNvSpPr>
          <p:nvPr/>
        </p:nvSpPr>
        <p:spPr>
          <a:xfrm>
            <a:off x="2082810" y="5114739"/>
            <a:ext cx="3324444" cy="507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Процесс </a:t>
            </a:r>
            <a:r>
              <a:rPr lang="ru-RU" sz="2300" dirty="0" err="1" smtClean="0">
                <a:solidFill>
                  <a:srgbClr val="00B050"/>
                </a:solidFill>
              </a:rPr>
              <a:t>сополимеризации</a:t>
            </a:r>
            <a:endParaRPr lang="ru-RU" sz="23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9326880" y="1919716"/>
            <a:ext cx="1812506" cy="43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Исходное сырье</a:t>
            </a:r>
          </a:p>
          <a:p>
            <a:endParaRPr lang="ru-RU" dirty="0"/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9364942" y="4472300"/>
            <a:ext cx="1812506" cy="43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Исходное сырье</a:t>
            </a:r>
          </a:p>
          <a:p>
            <a:endParaRPr lang="ru-RU" dirty="0"/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 rot="19844336">
            <a:off x="5889482" y="4023952"/>
            <a:ext cx="3324444" cy="507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Процесс сульфирования</a:t>
            </a:r>
          </a:p>
          <a:p>
            <a:endParaRPr lang="ru-RU" dirty="0"/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5931487" y="5797974"/>
            <a:ext cx="3324444" cy="507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Процесс </a:t>
            </a:r>
            <a:r>
              <a:rPr lang="ru-RU" sz="2300" dirty="0" err="1" smtClean="0">
                <a:solidFill>
                  <a:srgbClr val="00B050"/>
                </a:solidFill>
              </a:rPr>
              <a:t>хлорметилирования</a:t>
            </a:r>
            <a:r>
              <a:rPr lang="ru-RU" sz="2300" dirty="0" smtClean="0">
                <a:solidFill>
                  <a:srgbClr val="00B050"/>
                </a:solidFill>
              </a:rPr>
              <a:t> и </a:t>
            </a:r>
            <a:r>
              <a:rPr lang="ru-RU" sz="2300" dirty="0" err="1" smtClean="0">
                <a:solidFill>
                  <a:srgbClr val="00B050"/>
                </a:solidFill>
              </a:rPr>
              <a:t>аминирования</a:t>
            </a:r>
            <a:endParaRPr lang="ru-RU" sz="23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8810687" y="2332836"/>
            <a:ext cx="3051575" cy="532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Олеум, ДХЭ, кислота, щелочь, ГОВ</a:t>
            </a:r>
          </a:p>
          <a:p>
            <a:endParaRPr lang="ru-RU" dirty="0"/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8867138" y="4773554"/>
            <a:ext cx="3134001" cy="647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HCL</a:t>
            </a:r>
            <a:r>
              <a:rPr lang="ru-RU" sz="3300" dirty="0" smtClean="0"/>
              <a:t>, катализатор, </a:t>
            </a:r>
            <a:r>
              <a:rPr lang="ru-RU" sz="3300" dirty="0" err="1" smtClean="0"/>
              <a:t>метилаль</a:t>
            </a:r>
            <a:r>
              <a:rPr lang="ru-RU" sz="3300" dirty="0" smtClean="0"/>
              <a:t>, щелочь, ГОВ</a:t>
            </a:r>
          </a:p>
          <a:p>
            <a:endParaRPr lang="ru-RU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0393159" y="2574447"/>
            <a:ext cx="0" cy="70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0388346" y="5536276"/>
            <a:ext cx="4813" cy="25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961120" y="4342026"/>
            <a:ext cx="3040019" cy="3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276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042" y="2099125"/>
            <a:ext cx="10911840" cy="4187952"/>
          </a:xfrm>
        </p:spPr>
        <p:txBody>
          <a:bodyPr>
            <a:normAutofit/>
          </a:bodyPr>
          <a:lstStyle/>
          <a:p>
            <a:r>
              <a:rPr lang="ru-RU" sz="2400" dirty="0"/>
              <a:t>Модернизация процесса получения ДВБ – низкое содержание </a:t>
            </a:r>
            <a:r>
              <a:rPr lang="ru-RU" sz="2400" dirty="0" err="1"/>
              <a:t>ДЭБа</a:t>
            </a:r>
            <a:endParaRPr lang="ru-RU" sz="2400" dirty="0"/>
          </a:p>
          <a:p>
            <a:r>
              <a:rPr lang="ru-RU" sz="2400" dirty="0"/>
              <a:t>Высокая однородность </a:t>
            </a:r>
            <a:r>
              <a:rPr lang="ru-RU" sz="2400" dirty="0" err="1"/>
              <a:t>монодисперных</a:t>
            </a:r>
            <a:r>
              <a:rPr lang="ru-RU" sz="2400" dirty="0"/>
              <a:t> смол. Разработанная и запатентованная технология получения монодисперсных ионитов (патент №2315061 от 20.01.2008)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1134" y="786220"/>
            <a:ext cx="10911840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Современные технологии ТОКЕМ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Что мы сделали для выпуска новых марок ионообменных смол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245" y="3839043"/>
            <a:ext cx="5623359" cy="2337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06" y="3777370"/>
            <a:ext cx="2800959" cy="2240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7531" y="3777370"/>
            <a:ext cx="1952728" cy="1562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5037" y="5446619"/>
            <a:ext cx="2992017" cy="13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5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509" y="4538750"/>
            <a:ext cx="11654444" cy="217793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 smtClean="0"/>
              <a:t>Производство чистых смол на новом инертном оборудовании</a:t>
            </a:r>
          </a:p>
          <a:p>
            <a:r>
              <a:rPr lang="ru-RU" dirty="0" smtClean="0"/>
              <a:t>Разработали новую технологию получения анионита через </a:t>
            </a:r>
            <a:r>
              <a:rPr lang="ru-RU" dirty="0" err="1" smtClean="0"/>
              <a:t>хлорметилирующий</a:t>
            </a:r>
            <a:r>
              <a:rPr lang="ru-RU" dirty="0" smtClean="0"/>
              <a:t> комплекс с использованием цинкового катализатора </a:t>
            </a:r>
          </a:p>
          <a:p>
            <a:r>
              <a:rPr lang="ru-RU" dirty="0" smtClean="0"/>
              <a:t>Стабильное и высокое качество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1134" y="786220"/>
            <a:ext cx="10911840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Современные технологии ТОКЕМ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Что мы сделали для выпуска новых марок ионообменных смол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02" y="2728424"/>
            <a:ext cx="6074668" cy="16753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2509" y="2086495"/>
            <a:ext cx="11480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Технологии </a:t>
            </a:r>
            <a:r>
              <a:rPr lang="en-US" sz="2400" dirty="0">
                <a:solidFill>
                  <a:prstClr val="black"/>
                </a:solidFill>
              </a:rPr>
              <a:t>seed-feed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при производстве матриц для ионообменных смол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704" y="2859529"/>
            <a:ext cx="4607618" cy="18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98" y="914400"/>
            <a:ext cx="10911840" cy="1051560"/>
          </a:xfrm>
        </p:spPr>
        <p:txBody>
          <a:bodyPr>
            <a:normAutofit/>
          </a:bodyPr>
          <a:lstStyle/>
          <a:p>
            <a:r>
              <a:rPr lang="ru-RU" sz="4000" dirty="0"/>
              <a:t>Качество продукции ТОКЕМ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5125" y="2154722"/>
            <a:ext cx="10911840" cy="4187952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/>
              <a:t>Многоступенчатая система производственного контроля с собственными методиками и с использованием </a:t>
            </a:r>
            <a:r>
              <a:rPr lang="en-US" sz="3100" b="1" dirty="0"/>
              <a:t>ASTM, DIN </a:t>
            </a:r>
            <a:r>
              <a:rPr lang="ru-RU" sz="3100" b="1" dirty="0"/>
              <a:t>и </a:t>
            </a:r>
            <a:r>
              <a:rPr lang="en-US" sz="3100" b="1" dirty="0"/>
              <a:t>ISO </a:t>
            </a:r>
            <a:r>
              <a:rPr lang="ru-RU" sz="3100" b="1" dirty="0"/>
              <a:t>стандартов:</a:t>
            </a:r>
          </a:p>
          <a:p>
            <a:r>
              <a:rPr lang="ru-RU" dirty="0"/>
              <a:t>- ASTM D 2187-94: Емкостные  характеристики  ионообменных  смол, массовой  доли  влаги, насыпной плотности</a:t>
            </a:r>
          </a:p>
          <a:p>
            <a:r>
              <a:rPr lang="ru-RU" dirty="0"/>
              <a:t>- </a:t>
            </a:r>
            <a:r>
              <a:rPr lang="en-US" dirty="0"/>
              <a:t>ASTM D</a:t>
            </a:r>
            <a:r>
              <a:rPr lang="ru-RU" dirty="0"/>
              <a:t> 3375, </a:t>
            </a:r>
            <a:r>
              <a:rPr lang="en-US" dirty="0"/>
              <a:t>ASTM D</a:t>
            </a:r>
            <a:r>
              <a:rPr lang="ru-RU" dirty="0"/>
              <a:t>  7513  -  емкостные  характеристики готовых  смесей  ионитов  для  ФСД;</a:t>
            </a:r>
          </a:p>
          <a:p>
            <a:r>
              <a:rPr lang="ru-RU" dirty="0"/>
              <a:t>- DIN  54402, DIN 54403 - емкостные  характеристики анионитов и катионитов (в разных формах)</a:t>
            </a:r>
          </a:p>
          <a:p>
            <a:r>
              <a:rPr lang="ru-RU" dirty="0"/>
              <a:t>- DIN 54407 - определение </a:t>
            </a:r>
            <a:r>
              <a:rPr lang="ru-RU" dirty="0" err="1"/>
              <a:t>грансостава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Действующая система </a:t>
            </a:r>
            <a:r>
              <a:rPr lang="en-US" b="1" dirty="0"/>
              <a:t>ISO 900</a:t>
            </a:r>
            <a:r>
              <a:rPr lang="ru-RU" b="1" dirty="0"/>
              <a:t>1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1252" y="461851"/>
            <a:ext cx="10911840" cy="1051560"/>
          </a:xfrm>
        </p:spPr>
        <p:txBody>
          <a:bodyPr/>
          <a:lstStyle/>
          <a:p>
            <a:r>
              <a:rPr lang="ru-RU" dirty="0"/>
              <a:t>Основные типы ионитов ТОКЕМ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2281145"/>
              </p:ext>
            </p:extLst>
          </p:nvPr>
        </p:nvGraphicFramePr>
        <p:xfrm>
          <a:off x="-269383" y="1539502"/>
          <a:ext cx="12834190" cy="478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18833569"/>
              </p:ext>
            </p:extLst>
          </p:nvPr>
        </p:nvGraphicFramePr>
        <p:xfrm>
          <a:off x="181555" y="1837267"/>
          <a:ext cx="10972800" cy="502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05143" y="0"/>
            <a:ext cx="1886857" cy="6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711428"/>
            <a:ext cx="12192000" cy="142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1450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566</Words>
  <Application>Microsoft Office PowerPoint</Application>
  <PresentationFormat>Произвольный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Ионообменные смолы ТОКЕМ</vt:lpstr>
      <vt:lpstr>Российские ионообменные смолы</vt:lpstr>
      <vt:lpstr>Слайд 3</vt:lpstr>
      <vt:lpstr>ТОКЕМ производство ионообменных смол</vt:lpstr>
      <vt:lpstr>ТОКЕМ производство ионообменных смол</vt:lpstr>
      <vt:lpstr>Слайд 6</vt:lpstr>
      <vt:lpstr>Слайд 7</vt:lpstr>
      <vt:lpstr>Качество продукции ТОКЕМ</vt:lpstr>
      <vt:lpstr>Основные типы ионитов ТОКЕМ</vt:lpstr>
      <vt:lpstr>Работа с Концерном РОСЭНЕРГОАТОМ </vt:lpstr>
      <vt:lpstr>Ионообменные смолы ТОКЕМ</vt:lpstr>
      <vt:lpstr>Основные плюсы использования российских смол ТОКЕМ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Ионообменные смолы ТОКЕМ</dc:title>
  <dc:creator>All</dc:creator>
  <cp:lastModifiedBy>Сергей</cp:lastModifiedBy>
  <cp:revision>119</cp:revision>
  <dcterms:created xsi:type="dcterms:W3CDTF">2015-04-28T02:41:30Z</dcterms:created>
  <dcterms:modified xsi:type="dcterms:W3CDTF">2018-12-03T17:58:43Z</dcterms:modified>
</cp:coreProperties>
</file>